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74" r:id="rId5"/>
    <p:sldId id="264" r:id="rId6"/>
    <p:sldId id="263" r:id="rId7"/>
    <p:sldId id="273" r:id="rId8"/>
    <p:sldId id="272" r:id="rId9"/>
    <p:sldId id="271" r:id="rId10"/>
    <p:sldId id="262" r:id="rId11"/>
    <p:sldId id="260" r:id="rId12"/>
    <p:sldId id="268" r:id="rId13"/>
    <p:sldId id="266" r:id="rId14"/>
    <p:sldId id="276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C8B2AB-E5ED-4061-B48E-8B8E6868D19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7577E0A0-3FEE-4431-A81B-58FD70B40B7A}">
      <dgm:prSet phldrT="[Текст]" custT="1"/>
      <dgm:spPr/>
      <dgm:t>
        <a:bodyPr/>
        <a:lstStyle/>
        <a:p>
          <a:r>
            <a: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Адаптация</a:t>
          </a:r>
        </a:p>
      </dgm:t>
    </dgm:pt>
    <dgm:pt modelId="{312D8C7E-4315-437F-8896-AFE306D4052E}" type="parTrans" cxnId="{8326EADB-63D8-4DF0-B6E0-84FAD8F5A764}">
      <dgm:prSet/>
      <dgm:spPr/>
      <dgm:t>
        <a:bodyPr/>
        <a:lstStyle/>
        <a:p>
          <a:endParaRPr lang="ru-RU"/>
        </a:p>
      </dgm:t>
    </dgm:pt>
    <dgm:pt modelId="{9B384084-657A-4A7C-8C0C-1C88B7F207B3}" type="sibTrans" cxnId="{8326EADB-63D8-4DF0-B6E0-84FAD8F5A764}">
      <dgm:prSet/>
      <dgm:spPr/>
      <dgm:t>
        <a:bodyPr/>
        <a:lstStyle/>
        <a:p>
          <a:endParaRPr lang="ru-RU"/>
        </a:p>
      </dgm:t>
    </dgm:pt>
    <dgm:pt modelId="{6093BCE3-B47A-4FF4-BDBD-9BD5D292588B}">
      <dgm:prSet phldrT="[Текст]" custT="1"/>
      <dgm:spPr/>
      <dgm:t>
        <a:bodyPr/>
        <a:lstStyle/>
        <a:p>
          <a:r>
            <a: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Легкая (2-3 недели)</a:t>
          </a:r>
        </a:p>
      </dgm:t>
    </dgm:pt>
    <dgm:pt modelId="{2BD3F9AA-1747-4C72-B232-0A0EA84D11D7}" type="parTrans" cxnId="{0C1789D3-6D52-4D37-AB51-AC09D5CD2062}">
      <dgm:prSet/>
      <dgm:spPr/>
      <dgm:t>
        <a:bodyPr/>
        <a:lstStyle/>
        <a:p>
          <a:endParaRPr lang="ru-RU"/>
        </a:p>
      </dgm:t>
    </dgm:pt>
    <dgm:pt modelId="{881D1BFD-31F4-4405-9F26-3AF1BDAECBAE}" type="sibTrans" cxnId="{0C1789D3-6D52-4D37-AB51-AC09D5CD2062}">
      <dgm:prSet/>
      <dgm:spPr/>
      <dgm:t>
        <a:bodyPr/>
        <a:lstStyle/>
        <a:p>
          <a:endParaRPr lang="ru-RU"/>
        </a:p>
      </dgm:t>
    </dgm:pt>
    <dgm:pt modelId="{20389875-7894-4084-A20A-DF8A04F6F0A9}">
      <dgm:prSet phldrT="[Текст]" custT="1"/>
      <dgm:spPr/>
      <dgm:t>
        <a:bodyPr/>
        <a:lstStyle/>
        <a:p>
          <a:r>
            <a: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Средняя (1 месяц)</a:t>
          </a:r>
        </a:p>
      </dgm:t>
    </dgm:pt>
    <dgm:pt modelId="{E3BD2960-C2F3-4025-8E86-0910BF362669}" type="parTrans" cxnId="{8DE8BFF5-CA04-4FF9-9675-40F19AFC6CEC}">
      <dgm:prSet/>
      <dgm:spPr/>
      <dgm:t>
        <a:bodyPr/>
        <a:lstStyle/>
        <a:p>
          <a:endParaRPr lang="ru-RU"/>
        </a:p>
      </dgm:t>
    </dgm:pt>
    <dgm:pt modelId="{248E7EAB-9993-45D7-A47B-0C34F7ED3D6C}" type="sibTrans" cxnId="{8DE8BFF5-CA04-4FF9-9675-40F19AFC6CEC}">
      <dgm:prSet/>
      <dgm:spPr/>
      <dgm:t>
        <a:bodyPr/>
        <a:lstStyle/>
        <a:p>
          <a:endParaRPr lang="ru-RU"/>
        </a:p>
      </dgm:t>
    </dgm:pt>
    <dgm:pt modelId="{F5F9F204-4C08-43E8-A312-5E76BFCEB3D1}">
      <dgm:prSet phldrT="[Текст]" custT="1"/>
      <dgm:spPr/>
      <dgm:t>
        <a:bodyPr/>
        <a:lstStyle/>
        <a:p>
          <a:pPr algn="ctr"/>
          <a:r>
            <a: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Тяжелая </a:t>
          </a:r>
        </a:p>
        <a:p>
          <a:pPr algn="ctr"/>
          <a:r>
            <a: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(2 и более месяцев)</a:t>
          </a:r>
        </a:p>
      </dgm:t>
    </dgm:pt>
    <dgm:pt modelId="{1D15539C-3A52-4E0D-8525-2C6CCF233307}" type="parTrans" cxnId="{BB99BD5B-68FD-40E3-81BB-0E84F1496C5F}">
      <dgm:prSet/>
      <dgm:spPr/>
      <dgm:t>
        <a:bodyPr/>
        <a:lstStyle/>
        <a:p>
          <a:endParaRPr lang="ru-RU"/>
        </a:p>
      </dgm:t>
    </dgm:pt>
    <dgm:pt modelId="{A43CA9DC-F2D3-40FB-94EA-A6C592D2D491}" type="sibTrans" cxnId="{BB99BD5B-68FD-40E3-81BB-0E84F1496C5F}">
      <dgm:prSet/>
      <dgm:spPr/>
      <dgm:t>
        <a:bodyPr/>
        <a:lstStyle/>
        <a:p>
          <a:endParaRPr lang="ru-RU"/>
        </a:p>
      </dgm:t>
    </dgm:pt>
    <dgm:pt modelId="{5BC02F36-C03D-4BF6-91EF-E8FE6AAC7935}" type="pres">
      <dgm:prSet presAssocID="{31C8B2AB-E5ED-4061-B48E-8B8E6868D19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470E183-0B1C-4804-8655-ACC71F8DADB1}" type="pres">
      <dgm:prSet presAssocID="{7577E0A0-3FEE-4431-A81B-58FD70B40B7A}" presName="root1" presStyleCnt="0"/>
      <dgm:spPr/>
    </dgm:pt>
    <dgm:pt modelId="{6D9950C0-BD01-4E64-A3C9-A7B864E3393F}" type="pres">
      <dgm:prSet presAssocID="{7577E0A0-3FEE-4431-A81B-58FD70B40B7A}" presName="LevelOneTextNode" presStyleLbl="node0" presStyleIdx="0" presStyleCnt="1" custLinFactNeighborX="-88105" custLinFactNeighborY="0">
        <dgm:presLayoutVars>
          <dgm:chPref val="3"/>
        </dgm:presLayoutVars>
      </dgm:prSet>
      <dgm:spPr/>
    </dgm:pt>
    <dgm:pt modelId="{ACA1ADF8-BD24-4861-8B4F-74112924A093}" type="pres">
      <dgm:prSet presAssocID="{7577E0A0-3FEE-4431-A81B-58FD70B40B7A}" presName="level2hierChild" presStyleCnt="0"/>
      <dgm:spPr/>
    </dgm:pt>
    <dgm:pt modelId="{F8205A29-25C1-4689-8789-936F533047C8}" type="pres">
      <dgm:prSet presAssocID="{2BD3F9AA-1747-4C72-B232-0A0EA84D11D7}" presName="conn2-1" presStyleLbl="parChTrans1D2" presStyleIdx="0" presStyleCnt="3"/>
      <dgm:spPr/>
    </dgm:pt>
    <dgm:pt modelId="{7CDA24DB-99A5-4592-9D13-9C82A43DBD01}" type="pres">
      <dgm:prSet presAssocID="{2BD3F9AA-1747-4C72-B232-0A0EA84D11D7}" presName="connTx" presStyleLbl="parChTrans1D2" presStyleIdx="0" presStyleCnt="3"/>
      <dgm:spPr/>
    </dgm:pt>
    <dgm:pt modelId="{0F6DFFE3-869B-4B90-8559-B20BBFA182A4}" type="pres">
      <dgm:prSet presAssocID="{6093BCE3-B47A-4FF4-BDBD-9BD5D292588B}" presName="root2" presStyleCnt="0"/>
      <dgm:spPr/>
    </dgm:pt>
    <dgm:pt modelId="{1C718BAD-3A47-4A79-A6F5-B23F3D0679F9}" type="pres">
      <dgm:prSet presAssocID="{6093BCE3-B47A-4FF4-BDBD-9BD5D292588B}" presName="LevelTwoTextNode" presStyleLbl="node2" presStyleIdx="0" presStyleCnt="3" custScaleX="129765" custLinFactNeighborX="1780" custLinFactNeighborY="-4421">
        <dgm:presLayoutVars>
          <dgm:chPref val="3"/>
        </dgm:presLayoutVars>
      </dgm:prSet>
      <dgm:spPr/>
    </dgm:pt>
    <dgm:pt modelId="{72FBCFB6-145F-4FF1-A9CD-85D669B95BD8}" type="pres">
      <dgm:prSet presAssocID="{6093BCE3-B47A-4FF4-BDBD-9BD5D292588B}" presName="level3hierChild" presStyleCnt="0"/>
      <dgm:spPr/>
    </dgm:pt>
    <dgm:pt modelId="{ED66C4CA-3CCD-4CD9-8FC1-D2066C5EB106}" type="pres">
      <dgm:prSet presAssocID="{E3BD2960-C2F3-4025-8E86-0910BF362669}" presName="conn2-1" presStyleLbl="parChTrans1D2" presStyleIdx="1" presStyleCnt="3"/>
      <dgm:spPr/>
    </dgm:pt>
    <dgm:pt modelId="{45F07902-C1C2-4B49-9906-C3CFE96A2693}" type="pres">
      <dgm:prSet presAssocID="{E3BD2960-C2F3-4025-8E86-0910BF362669}" presName="connTx" presStyleLbl="parChTrans1D2" presStyleIdx="1" presStyleCnt="3"/>
      <dgm:spPr/>
    </dgm:pt>
    <dgm:pt modelId="{18D089DC-D747-4A9D-BDCC-93E98CEA2BE4}" type="pres">
      <dgm:prSet presAssocID="{20389875-7894-4084-A20A-DF8A04F6F0A9}" presName="root2" presStyleCnt="0"/>
      <dgm:spPr/>
    </dgm:pt>
    <dgm:pt modelId="{00B506B6-E281-4922-81C0-0B9A414B3C82}" type="pres">
      <dgm:prSet presAssocID="{20389875-7894-4084-A20A-DF8A04F6F0A9}" presName="LevelTwoTextNode" presStyleLbl="node2" presStyleIdx="1" presStyleCnt="3" custScaleX="133325">
        <dgm:presLayoutVars>
          <dgm:chPref val="3"/>
        </dgm:presLayoutVars>
      </dgm:prSet>
      <dgm:spPr/>
    </dgm:pt>
    <dgm:pt modelId="{6858A8E3-4DDE-408F-A3F3-E3B2F0CC0ED4}" type="pres">
      <dgm:prSet presAssocID="{20389875-7894-4084-A20A-DF8A04F6F0A9}" presName="level3hierChild" presStyleCnt="0"/>
      <dgm:spPr/>
    </dgm:pt>
    <dgm:pt modelId="{664D0760-5690-44C6-AA24-9CF68FD438CE}" type="pres">
      <dgm:prSet presAssocID="{1D15539C-3A52-4E0D-8525-2C6CCF233307}" presName="conn2-1" presStyleLbl="parChTrans1D2" presStyleIdx="2" presStyleCnt="3"/>
      <dgm:spPr/>
    </dgm:pt>
    <dgm:pt modelId="{77488BEB-038C-42AF-8B67-BBF87F0BA183}" type="pres">
      <dgm:prSet presAssocID="{1D15539C-3A52-4E0D-8525-2C6CCF233307}" presName="connTx" presStyleLbl="parChTrans1D2" presStyleIdx="2" presStyleCnt="3"/>
      <dgm:spPr/>
    </dgm:pt>
    <dgm:pt modelId="{1B362713-480A-45BE-9B86-C2C0DA063205}" type="pres">
      <dgm:prSet presAssocID="{F5F9F204-4C08-43E8-A312-5E76BFCEB3D1}" presName="root2" presStyleCnt="0"/>
      <dgm:spPr/>
    </dgm:pt>
    <dgm:pt modelId="{665EBFEE-98D1-4654-9450-7496A209FB76}" type="pres">
      <dgm:prSet presAssocID="{F5F9F204-4C08-43E8-A312-5E76BFCEB3D1}" presName="LevelTwoTextNode" presStyleLbl="node2" presStyleIdx="2" presStyleCnt="3" custScaleX="133325">
        <dgm:presLayoutVars>
          <dgm:chPref val="3"/>
        </dgm:presLayoutVars>
      </dgm:prSet>
      <dgm:spPr/>
    </dgm:pt>
    <dgm:pt modelId="{5B3AB64A-BB21-47AB-ABB1-9406C150B953}" type="pres">
      <dgm:prSet presAssocID="{F5F9F204-4C08-43E8-A312-5E76BFCEB3D1}" presName="level3hierChild" presStyleCnt="0"/>
      <dgm:spPr/>
    </dgm:pt>
  </dgm:ptLst>
  <dgm:cxnLst>
    <dgm:cxn modelId="{EAD07410-E91D-4E27-BA0C-3D6CE2110FEC}" type="presOf" srcId="{20389875-7894-4084-A20A-DF8A04F6F0A9}" destId="{00B506B6-E281-4922-81C0-0B9A414B3C82}" srcOrd="0" destOrd="0" presId="urn:microsoft.com/office/officeart/2008/layout/HorizontalMultiLevelHierarchy"/>
    <dgm:cxn modelId="{20643728-7C95-4A6D-814F-8551DCDF803B}" type="presOf" srcId="{2BD3F9AA-1747-4C72-B232-0A0EA84D11D7}" destId="{F8205A29-25C1-4689-8789-936F533047C8}" srcOrd="0" destOrd="0" presId="urn:microsoft.com/office/officeart/2008/layout/HorizontalMultiLevelHierarchy"/>
    <dgm:cxn modelId="{AD92632D-0910-4B1B-889F-E577387BC2F6}" type="presOf" srcId="{1D15539C-3A52-4E0D-8525-2C6CCF233307}" destId="{77488BEB-038C-42AF-8B67-BBF87F0BA183}" srcOrd="1" destOrd="0" presId="urn:microsoft.com/office/officeart/2008/layout/HorizontalMultiLevelHierarchy"/>
    <dgm:cxn modelId="{BB99BD5B-68FD-40E3-81BB-0E84F1496C5F}" srcId="{7577E0A0-3FEE-4431-A81B-58FD70B40B7A}" destId="{F5F9F204-4C08-43E8-A312-5E76BFCEB3D1}" srcOrd="2" destOrd="0" parTransId="{1D15539C-3A52-4E0D-8525-2C6CCF233307}" sibTransId="{A43CA9DC-F2D3-40FB-94EA-A6C592D2D491}"/>
    <dgm:cxn modelId="{665B1B6C-BA09-4F00-9B4B-7350AEC25B1E}" type="presOf" srcId="{31C8B2AB-E5ED-4061-B48E-8B8E6868D196}" destId="{5BC02F36-C03D-4BF6-91EF-E8FE6AAC7935}" srcOrd="0" destOrd="0" presId="urn:microsoft.com/office/officeart/2008/layout/HorizontalMultiLevelHierarchy"/>
    <dgm:cxn modelId="{18CE154D-393E-41CA-95BA-570894421A24}" type="presOf" srcId="{E3BD2960-C2F3-4025-8E86-0910BF362669}" destId="{45F07902-C1C2-4B49-9906-C3CFE96A2693}" srcOrd="1" destOrd="0" presId="urn:microsoft.com/office/officeart/2008/layout/HorizontalMultiLevelHierarchy"/>
    <dgm:cxn modelId="{0E2A7850-2EBB-4250-9447-1026D165E821}" type="presOf" srcId="{2BD3F9AA-1747-4C72-B232-0A0EA84D11D7}" destId="{7CDA24DB-99A5-4592-9D13-9C82A43DBD01}" srcOrd="1" destOrd="0" presId="urn:microsoft.com/office/officeart/2008/layout/HorizontalMultiLevelHierarchy"/>
    <dgm:cxn modelId="{6A1DC877-9A00-4FE0-AF2A-8A6F07BE4058}" type="presOf" srcId="{1D15539C-3A52-4E0D-8525-2C6CCF233307}" destId="{664D0760-5690-44C6-AA24-9CF68FD438CE}" srcOrd="0" destOrd="0" presId="urn:microsoft.com/office/officeart/2008/layout/HorizontalMultiLevelHierarchy"/>
    <dgm:cxn modelId="{FBF78F82-4907-497E-8BF9-00EC5B68158B}" type="presOf" srcId="{F5F9F204-4C08-43E8-A312-5E76BFCEB3D1}" destId="{665EBFEE-98D1-4654-9450-7496A209FB76}" srcOrd="0" destOrd="0" presId="urn:microsoft.com/office/officeart/2008/layout/HorizontalMultiLevelHierarchy"/>
    <dgm:cxn modelId="{0311EB94-FFFC-4ECE-8DD7-12FB4173CFFE}" type="presOf" srcId="{6093BCE3-B47A-4FF4-BDBD-9BD5D292588B}" destId="{1C718BAD-3A47-4A79-A6F5-B23F3D0679F9}" srcOrd="0" destOrd="0" presId="urn:microsoft.com/office/officeart/2008/layout/HorizontalMultiLevelHierarchy"/>
    <dgm:cxn modelId="{0C1789D3-6D52-4D37-AB51-AC09D5CD2062}" srcId="{7577E0A0-3FEE-4431-A81B-58FD70B40B7A}" destId="{6093BCE3-B47A-4FF4-BDBD-9BD5D292588B}" srcOrd="0" destOrd="0" parTransId="{2BD3F9AA-1747-4C72-B232-0A0EA84D11D7}" sibTransId="{881D1BFD-31F4-4405-9F26-3AF1BDAECBAE}"/>
    <dgm:cxn modelId="{C0F8B9D4-3747-4395-B5BD-93C8E5760F79}" type="presOf" srcId="{7577E0A0-3FEE-4431-A81B-58FD70B40B7A}" destId="{6D9950C0-BD01-4E64-A3C9-A7B864E3393F}" srcOrd="0" destOrd="0" presId="urn:microsoft.com/office/officeart/2008/layout/HorizontalMultiLevelHierarchy"/>
    <dgm:cxn modelId="{62FFF1D9-61C2-4486-A11A-37EA8A583920}" type="presOf" srcId="{E3BD2960-C2F3-4025-8E86-0910BF362669}" destId="{ED66C4CA-3CCD-4CD9-8FC1-D2066C5EB106}" srcOrd="0" destOrd="0" presId="urn:microsoft.com/office/officeart/2008/layout/HorizontalMultiLevelHierarchy"/>
    <dgm:cxn modelId="{8326EADB-63D8-4DF0-B6E0-84FAD8F5A764}" srcId="{31C8B2AB-E5ED-4061-B48E-8B8E6868D196}" destId="{7577E0A0-3FEE-4431-A81B-58FD70B40B7A}" srcOrd="0" destOrd="0" parTransId="{312D8C7E-4315-437F-8896-AFE306D4052E}" sibTransId="{9B384084-657A-4A7C-8C0C-1C88B7F207B3}"/>
    <dgm:cxn modelId="{8DE8BFF5-CA04-4FF9-9675-40F19AFC6CEC}" srcId="{7577E0A0-3FEE-4431-A81B-58FD70B40B7A}" destId="{20389875-7894-4084-A20A-DF8A04F6F0A9}" srcOrd="1" destOrd="0" parTransId="{E3BD2960-C2F3-4025-8E86-0910BF362669}" sibTransId="{248E7EAB-9993-45D7-A47B-0C34F7ED3D6C}"/>
    <dgm:cxn modelId="{F1F03F66-D086-44BF-BA57-0EF97C9F25AA}" type="presParOf" srcId="{5BC02F36-C03D-4BF6-91EF-E8FE6AAC7935}" destId="{F470E183-0B1C-4804-8655-ACC71F8DADB1}" srcOrd="0" destOrd="0" presId="urn:microsoft.com/office/officeart/2008/layout/HorizontalMultiLevelHierarchy"/>
    <dgm:cxn modelId="{68BB7817-C1E4-4EBE-BE6D-B504BB382B06}" type="presParOf" srcId="{F470E183-0B1C-4804-8655-ACC71F8DADB1}" destId="{6D9950C0-BD01-4E64-A3C9-A7B864E3393F}" srcOrd="0" destOrd="0" presId="urn:microsoft.com/office/officeart/2008/layout/HorizontalMultiLevelHierarchy"/>
    <dgm:cxn modelId="{78EEBF52-2510-4585-84D5-BBF90E6C5A02}" type="presParOf" srcId="{F470E183-0B1C-4804-8655-ACC71F8DADB1}" destId="{ACA1ADF8-BD24-4861-8B4F-74112924A093}" srcOrd="1" destOrd="0" presId="urn:microsoft.com/office/officeart/2008/layout/HorizontalMultiLevelHierarchy"/>
    <dgm:cxn modelId="{1BC89C9E-6EBC-4D86-80FF-C05F8D7EB9EF}" type="presParOf" srcId="{ACA1ADF8-BD24-4861-8B4F-74112924A093}" destId="{F8205A29-25C1-4689-8789-936F533047C8}" srcOrd="0" destOrd="0" presId="urn:microsoft.com/office/officeart/2008/layout/HorizontalMultiLevelHierarchy"/>
    <dgm:cxn modelId="{316D96F7-DEEB-4D5E-98E9-A933D57E7272}" type="presParOf" srcId="{F8205A29-25C1-4689-8789-936F533047C8}" destId="{7CDA24DB-99A5-4592-9D13-9C82A43DBD01}" srcOrd="0" destOrd="0" presId="urn:microsoft.com/office/officeart/2008/layout/HorizontalMultiLevelHierarchy"/>
    <dgm:cxn modelId="{FD17F19B-F579-4C5C-A953-7408EA59BC6E}" type="presParOf" srcId="{ACA1ADF8-BD24-4861-8B4F-74112924A093}" destId="{0F6DFFE3-869B-4B90-8559-B20BBFA182A4}" srcOrd="1" destOrd="0" presId="urn:microsoft.com/office/officeart/2008/layout/HorizontalMultiLevelHierarchy"/>
    <dgm:cxn modelId="{12F6C182-7147-4186-BB12-15232428DB69}" type="presParOf" srcId="{0F6DFFE3-869B-4B90-8559-B20BBFA182A4}" destId="{1C718BAD-3A47-4A79-A6F5-B23F3D0679F9}" srcOrd="0" destOrd="0" presId="urn:microsoft.com/office/officeart/2008/layout/HorizontalMultiLevelHierarchy"/>
    <dgm:cxn modelId="{E6F684FB-5816-4ACF-856B-88C0A39AC437}" type="presParOf" srcId="{0F6DFFE3-869B-4B90-8559-B20BBFA182A4}" destId="{72FBCFB6-145F-4FF1-A9CD-85D669B95BD8}" srcOrd="1" destOrd="0" presId="urn:microsoft.com/office/officeart/2008/layout/HorizontalMultiLevelHierarchy"/>
    <dgm:cxn modelId="{5F85E6A2-FA3B-41D1-880F-CA731CFA92A9}" type="presParOf" srcId="{ACA1ADF8-BD24-4861-8B4F-74112924A093}" destId="{ED66C4CA-3CCD-4CD9-8FC1-D2066C5EB106}" srcOrd="2" destOrd="0" presId="urn:microsoft.com/office/officeart/2008/layout/HorizontalMultiLevelHierarchy"/>
    <dgm:cxn modelId="{81DC06B0-4E64-4581-A6AA-05CBC8C22BC9}" type="presParOf" srcId="{ED66C4CA-3CCD-4CD9-8FC1-D2066C5EB106}" destId="{45F07902-C1C2-4B49-9906-C3CFE96A2693}" srcOrd="0" destOrd="0" presId="urn:microsoft.com/office/officeart/2008/layout/HorizontalMultiLevelHierarchy"/>
    <dgm:cxn modelId="{035C4487-386E-412B-BBAC-6E41C2C30AD2}" type="presParOf" srcId="{ACA1ADF8-BD24-4861-8B4F-74112924A093}" destId="{18D089DC-D747-4A9D-BDCC-93E98CEA2BE4}" srcOrd="3" destOrd="0" presId="urn:microsoft.com/office/officeart/2008/layout/HorizontalMultiLevelHierarchy"/>
    <dgm:cxn modelId="{98BEBC60-37F1-4D88-9646-FC71F00C6480}" type="presParOf" srcId="{18D089DC-D747-4A9D-BDCC-93E98CEA2BE4}" destId="{00B506B6-E281-4922-81C0-0B9A414B3C82}" srcOrd="0" destOrd="0" presId="urn:microsoft.com/office/officeart/2008/layout/HorizontalMultiLevelHierarchy"/>
    <dgm:cxn modelId="{71F11E16-C8CD-4075-8658-A4DA3338AD13}" type="presParOf" srcId="{18D089DC-D747-4A9D-BDCC-93E98CEA2BE4}" destId="{6858A8E3-4DDE-408F-A3F3-E3B2F0CC0ED4}" srcOrd="1" destOrd="0" presId="urn:microsoft.com/office/officeart/2008/layout/HorizontalMultiLevelHierarchy"/>
    <dgm:cxn modelId="{8EA0D143-2CE0-45AB-8708-57D0FB89EBFC}" type="presParOf" srcId="{ACA1ADF8-BD24-4861-8B4F-74112924A093}" destId="{664D0760-5690-44C6-AA24-9CF68FD438CE}" srcOrd="4" destOrd="0" presId="urn:microsoft.com/office/officeart/2008/layout/HorizontalMultiLevelHierarchy"/>
    <dgm:cxn modelId="{A33005F2-D2E1-46F2-8AA9-2711B5CC35CB}" type="presParOf" srcId="{664D0760-5690-44C6-AA24-9CF68FD438CE}" destId="{77488BEB-038C-42AF-8B67-BBF87F0BA183}" srcOrd="0" destOrd="0" presId="urn:microsoft.com/office/officeart/2008/layout/HorizontalMultiLevelHierarchy"/>
    <dgm:cxn modelId="{9AF3FDE0-49FB-484B-A4E2-D5B1AB0AB870}" type="presParOf" srcId="{ACA1ADF8-BD24-4861-8B4F-74112924A093}" destId="{1B362713-480A-45BE-9B86-C2C0DA063205}" srcOrd="5" destOrd="0" presId="urn:microsoft.com/office/officeart/2008/layout/HorizontalMultiLevelHierarchy"/>
    <dgm:cxn modelId="{D75C8D7C-CBEF-47C1-8C03-77E869A412C4}" type="presParOf" srcId="{1B362713-480A-45BE-9B86-C2C0DA063205}" destId="{665EBFEE-98D1-4654-9450-7496A209FB76}" srcOrd="0" destOrd="0" presId="urn:microsoft.com/office/officeart/2008/layout/HorizontalMultiLevelHierarchy"/>
    <dgm:cxn modelId="{D561ECA5-EB01-4FD3-A794-9C33EEA817F1}" type="presParOf" srcId="{1B362713-480A-45BE-9B86-C2C0DA063205}" destId="{5B3AB64A-BB21-47AB-ABB1-9406C150B95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D0760-5690-44C6-AA24-9CF68FD438CE}">
      <dsp:nvSpPr>
        <dsp:cNvPr id="0" name=""/>
        <dsp:cNvSpPr/>
      </dsp:nvSpPr>
      <dsp:spPr>
        <a:xfrm>
          <a:off x="817614" y="2155824"/>
          <a:ext cx="952522" cy="1022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6261" y="0"/>
              </a:lnTo>
              <a:lnTo>
                <a:pt x="476261" y="1022017"/>
              </a:lnTo>
              <a:lnTo>
                <a:pt x="952522" y="1022017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258948" y="2631906"/>
        <a:ext cx="69853" cy="69853"/>
      </dsp:txXfrm>
    </dsp:sp>
    <dsp:sp modelId="{ED66C4CA-3CCD-4CD9-8FC1-D2066C5EB106}">
      <dsp:nvSpPr>
        <dsp:cNvPr id="0" name=""/>
        <dsp:cNvSpPr/>
      </dsp:nvSpPr>
      <dsp:spPr>
        <a:xfrm>
          <a:off x="817614" y="2110104"/>
          <a:ext cx="9525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52522" y="4572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270062" y="2132011"/>
        <a:ext cx="47626" cy="47626"/>
      </dsp:txXfrm>
    </dsp:sp>
    <dsp:sp modelId="{F8205A29-25C1-4689-8789-936F533047C8}">
      <dsp:nvSpPr>
        <dsp:cNvPr id="0" name=""/>
        <dsp:cNvSpPr/>
      </dsp:nvSpPr>
      <dsp:spPr>
        <a:xfrm>
          <a:off x="817614" y="1097660"/>
          <a:ext cx="1000258" cy="1058164"/>
        </a:xfrm>
        <a:custGeom>
          <a:avLst/>
          <a:gdLst/>
          <a:ahLst/>
          <a:cxnLst/>
          <a:rect l="0" t="0" r="0" b="0"/>
          <a:pathLst>
            <a:path>
              <a:moveTo>
                <a:pt x="0" y="1058164"/>
              </a:moveTo>
              <a:lnTo>
                <a:pt x="500129" y="1058164"/>
              </a:lnTo>
              <a:lnTo>
                <a:pt x="500129" y="0"/>
              </a:lnTo>
              <a:lnTo>
                <a:pt x="1000258" y="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281340" y="1590339"/>
        <a:ext cx="72805" cy="72805"/>
      </dsp:txXfrm>
    </dsp:sp>
    <dsp:sp modelId="{6D9950C0-BD01-4E64-A3C9-A7B864E3393F}">
      <dsp:nvSpPr>
        <dsp:cNvPr id="0" name=""/>
        <dsp:cNvSpPr/>
      </dsp:nvSpPr>
      <dsp:spPr>
        <a:xfrm rot="16200000">
          <a:off x="-1742808" y="1747017"/>
          <a:ext cx="4303231" cy="817614"/>
        </a:xfrm>
        <a:prstGeom prst="rect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Адаптация</a:t>
          </a:r>
        </a:p>
      </dsp:txBody>
      <dsp:txXfrm>
        <a:off x="-1742808" y="1747017"/>
        <a:ext cx="4303231" cy="817614"/>
      </dsp:txXfrm>
    </dsp:sp>
    <dsp:sp modelId="{1C718BAD-3A47-4A79-A6F5-B23F3D0679F9}">
      <dsp:nvSpPr>
        <dsp:cNvPr id="0" name=""/>
        <dsp:cNvSpPr/>
      </dsp:nvSpPr>
      <dsp:spPr>
        <a:xfrm>
          <a:off x="1817872" y="688853"/>
          <a:ext cx="3480004" cy="817614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Легкая (2-3 недели)</a:t>
          </a:r>
        </a:p>
      </dsp:txBody>
      <dsp:txXfrm>
        <a:off x="1817872" y="688853"/>
        <a:ext cx="3480004" cy="817614"/>
      </dsp:txXfrm>
    </dsp:sp>
    <dsp:sp modelId="{00B506B6-E281-4922-81C0-0B9A414B3C82}">
      <dsp:nvSpPr>
        <dsp:cNvPr id="0" name=""/>
        <dsp:cNvSpPr/>
      </dsp:nvSpPr>
      <dsp:spPr>
        <a:xfrm>
          <a:off x="1770136" y="1747017"/>
          <a:ext cx="3575475" cy="817614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Средняя (1 месяц)</a:t>
          </a:r>
        </a:p>
      </dsp:txBody>
      <dsp:txXfrm>
        <a:off x="1770136" y="1747017"/>
        <a:ext cx="3575475" cy="817614"/>
      </dsp:txXfrm>
    </dsp:sp>
    <dsp:sp modelId="{665EBFEE-98D1-4654-9450-7496A209FB76}">
      <dsp:nvSpPr>
        <dsp:cNvPr id="0" name=""/>
        <dsp:cNvSpPr/>
      </dsp:nvSpPr>
      <dsp:spPr>
        <a:xfrm>
          <a:off x="1770136" y="2769035"/>
          <a:ext cx="3575475" cy="817614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Тяжелая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(2 и более месяцев)</a:t>
          </a:r>
        </a:p>
      </dsp:txBody>
      <dsp:txXfrm>
        <a:off x="1770136" y="2769035"/>
        <a:ext cx="3575475" cy="817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FD541-1EED-405F-A170-ADE9BC9A6352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649A5-4CE6-4CD6-A52B-81D8682AE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Здравствуйте, уважаемые родители! Сегодня мы с вами немного поговорим о том, как легче подготовить вашего ребенка к поступлению в детский сад.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649A5-4CE6-4CD6-A52B-81D8682AEAD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Ребенок, умеющий есть, раздеваться и одеваться в детском саду не будет чувствовать себя беспомощным, зависимым от взрослых, что положительно скажется на его самочувствии.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649A5-4CE6-4CD6-A52B-81D8682AEAD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основе опыта общения со взрослыми расширяется и круг общения со сверстниками. Игра с ними все больше и больше привлекает ребенка. И здесь родители должны показать ему пример общения, научить, как обратиться к другому ребенку, как поделиться игрушкой, как пожалеть плачущего, не обижать его и т. п.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Малышу будет легче привыкнуть к детскому саду, если: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Он имеет достаточный опыт общения со взрослыми и сверстниками!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У него сформированы необходимые культурно-гигиенические навыки!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3.Распорядок дня в семье близок к распорядку дня в детском саду!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Его организм имеет хорошую физическую подготовленность!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649A5-4CE6-4CD6-A52B-81D8682AEA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этот период максимально бережно относитесь к нему. Особое внимание обратите на организацию полноценного отдыха ребёнка. Не стоит водить его в гости, поздно возвращаться домой, принимать у себя друзей.  Малыш в этот период перегружен впечатлениями, следует щадить его нервную систему.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649A5-4CE6-4CD6-A52B-81D8682AEAD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Самое главное – положительный настрой на детский сад, если вы верите, что это самое лучшее место на земле для вашего ребёнка. Так будет считать и он. Очень важно, чтобы родители были настроены позитивно, тогда такое отношение передастся и крохе. Не нужно слишком переживать о том, как ребенок будет в саду, иначе малыш ощутит вашу тревогу и неуверенность, и будет манипулировать этими чувствами. Помните, что легче всего привыкают к саду детки, родители которых твердо уверены в необходимости посещения сада либо у них нет иного выбора, как отдать кроху в садик.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649A5-4CE6-4CD6-A52B-81D8682AEAD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Соблюдая эти несложные рекомендации и проявляя максимум любви и терпения к малышу, вы постепенно заметите, что негативные проявления в поведении ребенка быстро начнут уменьшаться, а потом и вовсе сойдут на «нет». А затем вы с удивлением, а потом и гордостью, начнете отмечать, что малыш стал гораздо самостоятельнее и приобрел много полезных навыков.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649A5-4CE6-4CD6-A52B-81D8682AEAD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Детский сад для ребёнка является новым, ещё неизвестным пространством, с новым окружением и новыми отношениями. Для любого ребенка поступление в детское дошкольное учреждение является трудным шагом. В этот момент резко изменяется окружающая обстановка, а вместо близких и дорогих родителей появляются воспитатели, помощники воспитателей  и другие незнакомые взрослые.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649A5-4CE6-4CD6-A52B-81D8682AEAD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Вся жизнь ребёнка кардинальным образом меняется. В привычную, сложившуюся жизнь в семье буквально врываются изменения: чёткий режим дня, отсутствие родных и близких, постоянное присутствие сверстников, необходимость слушаться и подчиняться незнакомым взрослым, резко уменьшается количество персонального внимания. Проблемой адаптации детей в дошкольном возрасте занимались множество ученых, которые провели исследования и доказали, что период адаптации в основном зависит от того, как взрослые в семье подготовят ребёнка к этому ответственному периоду. От того, как пройдёт привыкание ребёнка к новому распорядку дня, к незнакомым взрослым и сверстникам, зависит дальнейшее развитие малыша и благополучное существование в детском саду и в семье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649A5-4CE6-4CD6-A52B-81D8682AEAD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Глубоко ошибаются те, кто не готовят ребёнка к детскому саду заранее. Сделать это надо  за 1-2 месяца до поступления  в дошкольное учреждение.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подготовиться к этому сложному периоду нужно так, чтобы прожить момент поступления в детский сад, как праздник, как нечто необыкновенное!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649A5-4CE6-4CD6-A52B-81D8682AEAD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детском саду ребенку нужно привыкнуть к: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-новой обстановке (групповому помещению, спальне, прогулочному участку);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-новым взрослым людям, которые будут о нём заботиться;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-обществу своих сверстников;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-новой пище и условиям еды;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-к режиму дня, другим правилам.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649A5-4CE6-4CD6-A52B-81D8682AEAD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настоящее  время выделяют 3 степени адаптационного процесса: </a:t>
            </a:r>
            <a:b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1.Легкая степень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Характеризуется незначительными отклонениями в поведении, такими как временное нарушение сна, аппетита, редкими заболеваниями, возможны капризы, агрессия, замкнутость. Основные симптомы исчезают в течении 2-3 недель, максимум 1месяца.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Средняя степень адаптации: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все нарушения принимают выраженный характер, фиксируются заболевания. Речь либо не используется, либо речевая активность замедляется. В игре ребенок не пользуется приобретенными навыками, игра ситуативная.</a:t>
            </a:r>
            <a:b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Тяжелая степень адаптации (от 2 до 6 мес.)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сопровождается грубым нарушением всех проявлений и реакций ребенка. Это снижение аппетита, резким нарушением сна, ребенок нередко избегает контактов со сверстниками, пытается уединиться, отмечается проявление агрессии, подавленное состояние в течении долгого времени. Обычно, видимые изменения происходят в речевой и двигательной активности, возможна временная задержка в психическом развитии. </a:t>
            </a:r>
            <a:b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Основные причины тяжелой адаптации к условиям ДОУ, вы можете видеть на следующем  слайде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649A5-4CE6-4CD6-A52B-81D8682AEA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Основные причины тяжелой адаптации к условиям ДОУ, вы можете видеть на слайде.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649A5-4CE6-4CD6-A52B-81D8682AEA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Объективными показателями окончания периода адаптации у детей являются (читать на слайде).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649A5-4CE6-4CD6-A52B-81D8682AEAD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Одним из факторов, который очень важен для процесса привыкания, является режим дня ребенка в семье! Если в семье дети спят, едят, гуляют в разное время, они с трудом привыкают к распорядку дня детского сада. Несовпадение домашнего режима с режимом детского учреждения отрицательно влияет на состояние ребенка, он становится вялым, капризным, безразличным к происходящему. Привычка к соблюдению режима дня помогает ребенку быстрее освоиться при поступлении в детский сад, облегчает привыкание к новым условиям!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649A5-4CE6-4CD6-A52B-81D8682AEAD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99592" y="1857364"/>
            <a:ext cx="6815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Ваш ребенок идет</a:t>
            </a:r>
          </a:p>
          <a:p>
            <a:pPr algn="ctr"/>
            <a:r>
              <a: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детский сад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67753" y="1988840"/>
            <a:ext cx="371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Приблизьте  распорядок дня ребенка дома к режиму дошкольного учреждения. </a:t>
            </a:r>
            <a:endParaRPr lang="ru-RU" sz="2000" b="1" dirty="0">
              <a:cs typeface="Arial" charset="0"/>
            </a:endParaRPr>
          </a:p>
          <a:p>
            <a:pPr algn="just"/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3638" y="0"/>
            <a:ext cx="45903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32345" y="982371"/>
            <a:ext cx="66542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Развивайте навыки самообслуживания!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2129" y="1887855"/>
            <a:ext cx="55801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 малыша самостоятельно кушать; одеваться и раздеваться; мыть руки и лицо, вытираться полотенцем. пользоваться горшком, проситься в туалет.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2"/>
            <a:ext cx="3960440" cy="279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4214818"/>
            <a:ext cx="2054857" cy="2165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3786190"/>
            <a:ext cx="1857388" cy="277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7932" y="1030458"/>
            <a:ext cx="71223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 ребенка вступать в общение со взрослыми и детьми — одна из основных задач родителей при подготовке малыша к поступлению в детское учреждение!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" t="3783"/>
          <a:stretch>
            <a:fillRect/>
          </a:stretch>
        </p:blipFill>
        <p:spPr bwMode="auto">
          <a:xfrm>
            <a:off x="3919979" y="4503115"/>
            <a:ext cx="2108843" cy="244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82215" y="625397"/>
            <a:ext cx="5673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 ребёнка общаться!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3" r="7800" b="29498"/>
          <a:stretch>
            <a:fillRect/>
          </a:stretch>
        </p:blipFill>
        <p:spPr bwMode="auto">
          <a:xfrm>
            <a:off x="1155281" y="4509120"/>
            <a:ext cx="2663839" cy="227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FB0191-CB58-4DD9-8AD6-17723232DDF1}"/>
              </a:ext>
            </a:extLst>
          </p:cNvPr>
          <p:cNvSpPr txBox="1"/>
          <p:nvPr/>
        </p:nvSpPr>
        <p:spPr>
          <a:xfrm>
            <a:off x="253987" y="1922618"/>
            <a:ext cx="77309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Если ребенку трудно вступать в контакт  со сверстниками, помогите ему: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научите его правильно здороваться с группой детей,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предлагать  свои игрушки,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просить разрешения играть с чужими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п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равильно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реагировать на отказ, находя компромиссный вариант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43351" y="1443677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indent="0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Максимум внимания!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8926" y="1966897"/>
            <a:ext cx="56572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бы хорошо ни был малыш подготовлен к детскому саду, на первых порах ему будет трудно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24578" name="Picture 2" descr="https://st.depositphotos.com/1001009/3085/v/950/depositphotos_30853737-stock-illustration-small-child-playing-with-h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924944"/>
            <a:ext cx="1936856" cy="2011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BA8549E-6AEB-4E4E-856E-39D12D6FA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3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Горизонтальный свиток 4"/>
          <p:cNvSpPr/>
          <p:nvPr/>
        </p:nvSpPr>
        <p:spPr>
          <a:xfrm>
            <a:off x="179512" y="975961"/>
            <a:ext cx="5929354" cy="167880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Обязательно расскажите малышу про детский сад, о том что он там будет делать, к кому сможет обратиться за помощью! 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259632" y="2560162"/>
            <a:ext cx="5929354" cy="164307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забывайте говорить что любите его по-прежнему и обязательно заберёте после работы!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339752" y="4292934"/>
            <a:ext cx="5929354" cy="164307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Ваше положительное отношение к детскому саду поможет малышу справиться со своими страхами и волнениями!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99954" y="428616"/>
            <a:ext cx="3753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Готовность родителей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8BB16D-05F5-4BC3-9189-8A3728E7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44824"/>
            <a:ext cx="4824536" cy="218933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Удачи вам, 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дорогие родители!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81943" y="1412364"/>
            <a:ext cx="4104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сад, детский сад –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домик для ребят!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домик для души,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играют малыши!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сад, детский сад –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ребят как шоколад!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Приходи сюда скорей,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найдешь своих друзей!</a:t>
            </a:r>
          </a:p>
        </p:txBody>
      </p:sp>
      <p:pic>
        <p:nvPicPr>
          <p:cNvPr id="1026" name="Picture 2" descr="https://im0-tub-ru.yandex.net/i?id=ad75470be158b101a1593d6302e14952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5" y="1600200"/>
            <a:ext cx="2123728" cy="2123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79512" y="1109598"/>
            <a:ext cx="648072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Адаптация ребенка к детскому саду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нормальное состояние организма,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обусловленное необходимостью активно приспосабливаться к изменениям окружающей среды, привыкание к новым нормам и правилам жизни.</a:t>
            </a:r>
          </a:p>
        </p:txBody>
      </p:sp>
      <p:pic>
        <p:nvPicPr>
          <p:cNvPr id="8194" name="Picture 2" descr="https://www.b-g.by/wp-content/uploads/2017/01/111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7299" y="3683742"/>
            <a:ext cx="4882853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бъект 3"/>
          <p:cNvSpPr txBox="1">
            <a:spLocks/>
          </p:cNvSpPr>
          <p:nvPr/>
        </p:nvSpPr>
        <p:spPr>
          <a:xfrm>
            <a:off x="3041576" y="0"/>
            <a:ext cx="6102424" cy="674136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200" b="1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Что такое адаптация? 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Это сложный процесс приспособления  организма к новым условиям, который происходит на разных уровнях – физиологическом, социальном и конечно на психологическом.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3140968"/>
            <a:ext cx="595840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Адаптация, как процесс</a:t>
            </a:r>
          </a:p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 позиции ребёнка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Приспособление организма к новой обстановке, а для ребенка детский сад, несомненно, является новым, еще неизвестным пространством, с новым окружением и новыми отношениями.</a:t>
            </a:r>
          </a:p>
          <a:p>
            <a:pPr algn="ctr"/>
            <a:endParaRPr lang="ru-RU" sz="2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71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-108520" y="1057849"/>
            <a:ext cx="6264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Адаптация: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готовимся заранее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214554"/>
            <a:ext cx="583264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Задача этого этапа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сформировать такие стереотипы в поведении ребенка, которые помогут ему безболезненно войти в новые для него условия жизни.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28604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детском саду ребенку нужно привыкнуть к: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571612"/>
            <a:ext cx="619268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новой обстановке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(групповому помещению, спальне, прогулочному участку);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новым взрослым людям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которые будут о нём заботиться;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обществу своих сверстников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новой пище и условиям еды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режиму дня, другим правилам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49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14612" y="500042"/>
            <a:ext cx="5748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Степени  адаптационного периода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822827"/>
              </p:ext>
            </p:extLst>
          </p:nvPr>
        </p:nvGraphicFramePr>
        <p:xfrm>
          <a:off x="3382220" y="1571612"/>
          <a:ext cx="5761780" cy="431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714356"/>
            <a:ext cx="5152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тяжёлой адаптации к условиям ДОУ: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688092"/>
            <a:ext cx="53703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в семье режима, совпадающего  с режимом детского сада;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элементарных культурно-гигиенических навыков;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опыта общения с незнакомыми людьми;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у ребенка своеобразных привычек;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Патология психического развития.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9623" y="832565"/>
            <a:ext cx="53681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Объективными показателями окончания периода адаптации у детей являются: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глубокий сон;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аппетит;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бодрое эмоциональное состояние;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восстановление имеющихся привычек и навыков, активное поведение;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соответствующая возрасту прибавка в весе.</a:t>
            </a:r>
          </a:p>
        </p:txBody>
      </p:sp>
      <p:pic>
        <p:nvPicPr>
          <p:cNvPr id="6" name="Picture 2" descr="https://www.b-g.by/wp-content/uploads/2017/01/111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071942"/>
            <a:ext cx="4680520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1445</Words>
  <Application>Microsoft Office PowerPoint</Application>
  <PresentationFormat>Экран (4:3)</PresentationFormat>
  <Paragraphs>95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Удачи вам,  дорогие родители!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 Куняшева</dc:creator>
  <cp:lastModifiedBy>Юлия Куняшева</cp:lastModifiedBy>
  <cp:revision>26</cp:revision>
  <dcterms:modified xsi:type="dcterms:W3CDTF">2020-09-07T07:45:24Z</dcterms:modified>
</cp:coreProperties>
</file>