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71" r:id="rId4"/>
    <p:sldId id="273" r:id="rId5"/>
    <p:sldId id="281" r:id="rId6"/>
    <p:sldId id="280" r:id="rId7"/>
    <p:sldId id="258" r:id="rId8"/>
    <p:sldId id="279" r:id="rId9"/>
    <p:sldId id="259" r:id="rId10"/>
    <p:sldId id="267" r:id="rId11"/>
    <p:sldId id="276" r:id="rId12"/>
    <p:sldId id="277" r:id="rId13"/>
    <p:sldId id="274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2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0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2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20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5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3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0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2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2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2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9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3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2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D9FA11-3F5B-4A1C-9781-A0FCD9013D4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E99F-8DD1-4196-919F-167D7C40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6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54" y="1593273"/>
            <a:ext cx="10108791" cy="4080164"/>
          </a:xfrm>
        </p:spPr>
        <p:txBody>
          <a:bodyPr/>
          <a:lstStyle/>
          <a:p>
            <a:pPr algn="ctr"/>
            <a:r>
              <a:rPr lang="ru-RU" sz="4000" b="1" dirty="0"/>
              <a:t>Организация публичного выступления педагога ДОУ в системе взаимодействия с социальными партнерами</a:t>
            </a:r>
            <a:br>
              <a:rPr lang="ru-RU" sz="4000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29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66" y="135998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МЕТОДЫ ПРЕОДОЛЕНИЯ СКОВАННОСТИ И ВОЛНЕНИЯ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1167" y="1507381"/>
            <a:ext cx="5193578" cy="4738254"/>
          </a:xfrm>
        </p:spPr>
        <p:txBody>
          <a:bodyPr>
            <a:normAutofit/>
          </a:bodyPr>
          <a:lstStyle/>
          <a:p>
            <a:r>
              <a:rPr lang="ru-RU" sz="2800" b="1" dirty="0"/>
              <a:t>Выявляем причину страха</a:t>
            </a:r>
          </a:p>
          <a:p>
            <a:r>
              <a:rPr lang="ru-RU" sz="2800" b="1" dirty="0"/>
              <a:t>Работаем над преодолением причин волнения и страха</a:t>
            </a:r>
          </a:p>
          <a:p>
            <a:r>
              <a:rPr lang="ru-RU" sz="2800" b="1" dirty="0"/>
              <a:t>Хорошая подготовка</a:t>
            </a:r>
            <a:r>
              <a:rPr lang="ru-RU" sz="2800" dirty="0"/>
              <a:t> к ответу или выступлению </a:t>
            </a:r>
            <a:r>
              <a:rPr lang="ru-RU" sz="2800" b="1" dirty="0"/>
              <a:t>–</a:t>
            </a:r>
            <a:r>
              <a:rPr lang="ru-RU" sz="2800" dirty="0"/>
              <a:t> э</a:t>
            </a:r>
            <a:r>
              <a:rPr lang="ru-RU" sz="2800" b="1" dirty="0"/>
              <a:t>то большая часть уверенности</a:t>
            </a:r>
          </a:p>
          <a:p>
            <a:r>
              <a:rPr lang="ru-RU" sz="2800" b="1" dirty="0"/>
              <a:t>Сохраняем уверенный вид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89" y="1266365"/>
            <a:ext cx="2226500" cy="52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Преодолеваем страх действием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9136" y="841665"/>
            <a:ext cx="6265719" cy="5902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2400" b="1" dirty="0"/>
              <a:t>Перехватило дыхание</a:t>
            </a:r>
          </a:p>
          <a:p>
            <a:pPr marL="0" indent="0">
              <a:buNone/>
            </a:pPr>
            <a:r>
              <a:rPr lang="ru-RU" sz="2400" b="1" dirty="0"/>
              <a:t>	- </a:t>
            </a:r>
            <a:r>
              <a:rPr lang="ru-RU" sz="2400" dirty="0"/>
              <a:t>Упражнение «Пушинка»</a:t>
            </a:r>
          </a:p>
          <a:p>
            <a:pPr marL="0" indent="0">
              <a:buNone/>
            </a:pPr>
            <a:r>
              <a:rPr lang="ru-RU" sz="2400" b="1" dirty="0"/>
              <a:t>	- </a:t>
            </a:r>
            <a:r>
              <a:rPr lang="ru-RU" sz="2400" dirty="0"/>
              <a:t>Упражнение «Беременный </a:t>
            </a:r>
            <a:r>
              <a:rPr lang="ru-RU" sz="2400" dirty="0" err="1"/>
              <a:t>бегемотик</a:t>
            </a:r>
            <a:r>
              <a:rPr lang="ru-RU" sz="2400" dirty="0"/>
              <a:t>»</a:t>
            </a:r>
            <a:endParaRPr lang="ru-RU" sz="2400" b="1" dirty="0"/>
          </a:p>
          <a:p>
            <a:r>
              <a:rPr lang="ru-RU" sz="2400" b="1" dirty="0"/>
              <a:t>Комок в горле</a:t>
            </a:r>
          </a:p>
          <a:p>
            <a:pPr marL="0" indent="0">
              <a:buNone/>
            </a:pPr>
            <a:r>
              <a:rPr lang="ru-RU" sz="2400" b="1" dirty="0"/>
              <a:t>	- </a:t>
            </a:r>
            <a:r>
              <a:rPr lang="ru-RU" sz="2400" dirty="0"/>
              <a:t>Упражнение «</a:t>
            </a:r>
            <a:r>
              <a:rPr lang="ru-RU" sz="2400" dirty="0" err="1"/>
              <a:t>Поглаж</a:t>
            </a:r>
            <a:r>
              <a:rPr lang="ru-RU" sz="2400" dirty="0"/>
              <a:t>-ка»</a:t>
            </a:r>
            <a:endParaRPr lang="ru-RU" sz="2400" b="1" dirty="0"/>
          </a:p>
          <a:p>
            <a:r>
              <a:rPr lang="ru-RU" sz="2400" b="1" dirty="0"/>
              <a:t>Дрожь в коленках</a:t>
            </a:r>
          </a:p>
          <a:p>
            <a:r>
              <a:rPr lang="ru-RU" sz="2400" dirty="0"/>
              <a:t>Зажаты лицевые мышцы</a:t>
            </a:r>
          </a:p>
          <a:p>
            <a:pPr marL="0" indent="0">
              <a:buNone/>
            </a:pPr>
            <a:r>
              <a:rPr lang="ru-RU" sz="2400" dirty="0"/>
              <a:t>	- Упражнение «Улыбка»</a:t>
            </a:r>
          </a:p>
          <a:p>
            <a:r>
              <a:rPr lang="ru-RU" sz="2400" b="1" dirty="0"/>
              <a:t>Мокрые ладони</a:t>
            </a:r>
            <a:r>
              <a:rPr lang="ru-RU" sz="2400" dirty="0"/>
              <a:t> </a:t>
            </a:r>
          </a:p>
          <a:p>
            <a:r>
              <a:rPr lang="ru-RU" sz="2400" b="1" dirty="0"/>
              <a:t>Скованность во всем теле</a:t>
            </a:r>
          </a:p>
          <a:p>
            <a:r>
              <a:rPr lang="ru-RU" sz="2400" b="1" dirty="0"/>
              <a:t>Тренируйте голос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6178"/>
            <a:ext cx="46672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0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266316" cy="1400530"/>
          </a:xfrm>
        </p:spPr>
        <p:txBody>
          <a:bodyPr/>
          <a:lstStyle/>
          <a:p>
            <a:pPr algn="ctr"/>
            <a:r>
              <a:rPr lang="ru-RU" dirty="0"/>
              <a:t>Совет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10" y="1496292"/>
            <a:ext cx="5278582" cy="4752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i="1" dirty="0"/>
              <a:t>Накануне своего публичного выступления, попробуйте потренироваться в представлении сообщения перед зеркалом, скорректируйте свою дикцию, жесты, мимику, если заметили, что, что-то не так…</a:t>
            </a:r>
          </a:p>
          <a:p>
            <a:pPr marL="0" indent="0">
              <a:buNone/>
            </a:pPr>
            <a:r>
              <a:rPr lang="ru-RU" sz="2800" i="1" dirty="0"/>
              <a:t>Потренируйтесь на домочадцах.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01" y="566609"/>
            <a:ext cx="586374" cy="586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2916" y="1366100"/>
            <a:ext cx="3771900" cy="50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10" y="1340428"/>
            <a:ext cx="9892145" cy="7564581"/>
          </a:xfrm>
        </p:spPr>
        <p:txBody>
          <a:bodyPr>
            <a:normAutofit/>
          </a:bodyPr>
          <a:lstStyle/>
          <a:p>
            <a:r>
              <a:rPr lang="ru-RU" b="1" dirty="0"/>
              <a:t>Мастером ораторского искусства</a:t>
            </a:r>
            <a:r>
              <a:rPr lang="ru-RU" dirty="0"/>
              <a:t> является тот человек, который с лёгкостью владеет живым словом и может с его помощью воздействовать на собеседника или целую аудиторию. Хорошая дикция исключает любую нечёткость произношения слов и отдельных звуков. Выступающего приятно и легко слушать, поскольку нет скороговорок и шепелявости. Сила голоса проявляется не только в громкости, но и психическом воздействии на сознание и волю слушателей. Иными словами, техника речи настоящего оратора приближается к совершенству.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Состоявшийся оратор умело применяет различные приемы. Для красивой речи огромное значение имеет употребление крылатых выражений, известных пословиц и поговорок. Когда они </a:t>
            </a:r>
            <a:r>
              <a:rPr lang="ru-RU" dirty="0" err="1"/>
              <a:t>неожиданны</a:t>
            </a:r>
            <a:r>
              <a:rPr lang="ru-RU" dirty="0"/>
              <a:t>, но к месту сказаны, выступление кажется интереснее и лучше запоминается. </a:t>
            </a:r>
            <a:r>
              <a:rPr lang="ru-RU" b="1" dirty="0"/>
              <a:t>Речевая культура оратора</a:t>
            </a:r>
            <a:r>
              <a:rPr lang="ru-RU" dirty="0"/>
              <a:t> всегда оценивается по богатству его словарного запаса. А если ко всему этому предложения лаконичны и грамотно построены, с соблюдением точности словоупотребления и языковых норм произношения, то такому оратору </a:t>
            </a:r>
          </a:p>
          <a:p>
            <a:pPr marL="0" indent="0">
              <a:buNone/>
            </a:pPr>
            <a:r>
              <a:rPr lang="ru-RU" dirty="0"/>
              <a:t>	нет цены.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83" y="3837709"/>
            <a:ext cx="2362200" cy="23622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6111" y="176646"/>
            <a:ext cx="9724015" cy="1489566"/>
          </a:xfrm>
        </p:spPr>
        <p:txBody>
          <a:bodyPr/>
          <a:lstStyle/>
          <a:p>
            <a:pPr algn="ctr"/>
            <a:r>
              <a:rPr lang="ru-RU" dirty="0"/>
              <a:t>Стремимся к идеалу!</a:t>
            </a:r>
          </a:p>
        </p:txBody>
      </p:sp>
    </p:spTree>
    <p:extLst>
      <p:ext uri="{BB962C8B-B14F-4D97-AF65-F5344CB8AC3E}">
        <p14:creationId xmlns:p14="http://schemas.microsoft.com/office/powerpoint/2010/main" val="346970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657" y="4993545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22" y="519545"/>
            <a:ext cx="3370319" cy="47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9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Публичное выступление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4" y="1506682"/>
            <a:ext cx="11191008" cy="51850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b="1" i="1" dirty="0"/>
              <a:t>Публичное</a:t>
            </a:r>
            <a:r>
              <a:rPr lang="ru-RU" i="1" dirty="0"/>
              <a:t> </a:t>
            </a:r>
            <a:r>
              <a:rPr lang="ru-RU" b="1" i="1" dirty="0"/>
              <a:t>выступление</a:t>
            </a:r>
            <a:r>
              <a:rPr lang="ru-RU" i="1" dirty="0"/>
              <a:t> – это </a:t>
            </a:r>
            <a:r>
              <a:rPr lang="ru-RU" b="1" i="1" dirty="0"/>
              <a:t>выступление</a:t>
            </a:r>
            <a:r>
              <a:rPr lang="ru-RU" i="1" dirty="0"/>
              <a:t> </a:t>
            </a:r>
          </a:p>
          <a:p>
            <a:pPr marL="0" indent="0" algn="r">
              <a:buNone/>
            </a:pPr>
            <a:r>
              <a:rPr lang="ru-RU" i="1" dirty="0"/>
              <a:t>перед аудиторией, изложение какой‑либо </a:t>
            </a:r>
          </a:p>
          <a:p>
            <a:pPr marL="0" indent="0" algn="r">
              <a:buNone/>
            </a:pPr>
            <a:r>
              <a:rPr lang="ru-RU" i="1" dirty="0"/>
              <a:t>информации, возможно, с показом наглядного </a:t>
            </a:r>
          </a:p>
          <a:p>
            <a:pPr marL="0" indent="0" algn="r">
              <a:buNone/>
            </a:pPr>
            <a:r>
              <a:rPr lang="ru-RU" i="1" dirty="0"/>
              <a:t>материала, с определенной целью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Формы взаимодействия с социальными партнерами, требующие организации публичного выступления</a:t>
            </a:r>
          </a:p>
          <a:p>
            <a:r>
              <a:rPr lang="ru-RU" dirty="0"/>
              <a:t>Круглые столы, дискуссионные клубы, методические объединения</a:t>
            </a:r>
          </a:p>
          <a:p>
            <a:r>
              <a:rPr lang="ru-RU" dirty="0"/>
              <a:t>Групповое консультирование</a:t>
            </a:r>
          </a:p>
          <a:p>
            <a:r>
              <a:rPr lang="ru-RU" dirty="0"/>
              <a:t>Познавательные занятия</a:t>
            </a:r>
          </a:p>
          <a:p>
            <a:r>
              <a:rPr lang="ru-RU" dirty="0"/>
              <a:t>Акции, ярмарки, тематические дни</a:t>
            </a:r>
          </a:p>
          <a:p>
            <a:r>
              <a:rPr lang="ru-RU" dirty="0"/>
              <a:t>Досуги и праздники</a:t>
            </a:r>
          </a:p>
          <a:p>
            <a:r>
              <a:rPr lang="ru-RU" dirty="0"/>
              <a:t> Познавательные экскурсии </a:t>
            </a:r>
          </a:p>
          <a:p>
            <a:r>
              <a:rPr lang="ru-RU" dirty="0"/>
              <a:t> Музыкальные спектакли, концерты, конкурсы и викторины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111" y="1161161"/>
            <a:ext cx="3146571" cy="202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14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35845"/>
            <a:ext cx="9707934" cy="1400530"/>
          </a:xfrm>
        </p:spPr>
        <p:txBody>
          <a:bodyPr/>
          <a:lstStyle/>
          <a:p>
            <a:pPr algn="ctr"/>
            <a:r>
              <a:rPr lang="ru-RU" sz="4000" dirty="0"/>
              <a:t>Актуальность </a:t>
            </a:r>
            <a:r>
              <a:rPr lang="ru-RU" sz="4000" b="1" dirty="0"/>
              <a:t>организации публичного выступления педагога ДОУ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" y="1936374"/>
            <a:ext cx="5912427" cy="484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	Одним из главных  условий успеха педагога является его </a:t>
            </a:r>
            <a:r>
              <a:rPr lang="ru-RU" sz="2800" i="1" dirty="0">
                <a:solidFill>
                  <a:srgbClr val="FFFF00"/>
                </a:solidFill>
              </a:rPr>
              <a:t>коммуникабельность</a:t>
            </a:r>
            <a:r>
              <a:rPr lang="ru-RU" sz="2800" dirty="0"/>
              <a:t> – умение грамотно общаться с аудиторией. Педагогическая деятельность предполагает общение постоянное и длительное. Поэтому педагоги с неразвитой коммуникабельностью быстро утомляются, раздражаются и не испытывают удовлетворения от своей деятельности в целом.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1" y="1672222"/>
            <a:ext cx="6227622" cy="47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Коммуникативные умения и способности педагога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4536" y="2052918"/>
            <a:ext cx="8842664" cy="456609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/>
              <a:t>умение устанавливать эмоциональный контакт</a:t>
            </a:r>
          </a:p>
          <a:p>
            <a:pPr lvl="0"/>
            <a:r>
              <a:rPr lang="ru-RU" sz="2800" dirty="0"/>
              <a:t>умение управлять своими эмоциями</a:t>
            </a:r>
          </a:p>
          <a:p>
            <a:pPr lvl="0"/>
            <a:r>
              <a:rPr lang="ru-RU" sz="2800" dirty="0"/>
              <a:t>наблюдательность и переключаемость внимания</a:t>
            </a:r>
          </a:p>
          <a:p>
            <a:pPr lvl="0"/>
            <a:r>
              <a:rPr lang="ru-RU" sz="2800" dirty="0"/>
              <a:t>социальная перцепция, т.е. понимание психологического состояния человека по внешним признакам</a:t>
            </a:r>
          </a:p>
          <a:p>
            <a:pPr lvl="0"/>
            <a:r>
              <a:rPr lang="ru-RU" sz="2800" dirty="0"/>
              <a:t>умение "подавать себя" в общении </a:t>
            </a:r>
          </a:p>
          <a:p>
            <a:pPr lvl="0"/>
            <a:r>
              <a:rPr lang="ru-RU" sz="2800" dirty="0"/>
              <a:t>речевые (вербальные) и неречевые (невербальные) умения коммуникации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918"/>
            <a:ext cx="3124841" cy="47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69591"/>
            <a:ext cx="10494818" cy="1400530"/>
          </a:xfrm>
        </p:spPr>
        <p:txBody>
          <a:bodyPr/>
          <a:lstStyle/>
          <a:p>
            <a:pPr algn="ctr"/>
            <a:r>
              <a:rPr lang="ru-RU" dirty="0"/>
              <a:t>Разновидности публичных выступлений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641764"/>
            <a:ext cx="11585863" cy="539288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dirty="0"/>
              <a:t>Побуждающие выступления</a:t>
            </a:r>
          </a:p>
          <a:p>
            <a:pPr fontAlgn="base"/>
            <a:r>
              <a:rPr lang="ru-RU" dirty="0"/>
              <a:t>Речи должны звучать как побуждающие к какому-либо действию. Например, вы являетесь продавцом определенного товара, и от вашего выступления зависят продажи этого товара.</a:t>
            </a:r>
          </a:p>
          <a:p>
            <a:pPr marL="0" indent="0" algn="ctr" fontAlgn="base">
              <a:buNone/>
            </a:pPr>
            <a:r>
              <a:rPr lang="ru-RU" dirty="0"/>
              <a:t>Ритуальные выступления</a:t>
            </a:r>
          </a:p>
          <a:p>
            <a:pPr fontAlgn="base"/>
            <a:r>
              <a:rPr lang="ru-RU" dirty="0"/>
              <a:t>Ритуальные речи чаще произносят конферансье, когда представляют кого-то, или же вступительные речи, также к ритуальным выступлениям относятся тосты.</a:t>
            </a:r>
          </a:p>
          <a:p>
            <a:pPr marL="0" indent="0" algn="ctr" fontAlgn="base">
              <a:buNone/>
            </a:pPr>
            <a:r>
              <a:rPr lang="ru-RU" dirty="0"/>
              <a:t>Информирующие речи</a:t>
            </a:r>
          </a:p>
          <a:p>
            <a:pPr fontAlgn="base"/>
            <a:r>
              <a:rPr lang="ru-RU" dirty="0"/>
              <a:t>Речи, к которым предъявляются самые низкие требования по форме – лекции. Они не обязывают оратора быть интересным, красноречивым, чопорным и интригующим, так как аудитория зависима от оратора, а не наоборот.</a:t>
            </a:r>
          </a:p>
          <a:p>
            <a:pPr marL="0" indent="0" algn="ctr" fontAlgn="base">
              <a:buNone/>
            </a:pPr>
            <a:r>
              <a:rPr lang="ru-RU" dirty="0"/>
              <a:t>Развлекательные речи</a:t>
            </a:r>
          </a:p>
          <a:p>
            <a:pPr fontAlgn="base"/>
            <a:r>
              <a:rPr lang="ru-RU" dirty="0"/>
              <a:t>Это профессиональное искусство, где необходимы определенные знания, которыми пользуются актеры, театралы и юмористы. Хотя среди них тоже есть достойные ораторы.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82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65681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Готовимся к публичному выступлению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22" y="2098965"/>
            <a:ext cx="8946541" cy="464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Полезными для вас могут быть книги Р. </a:t>
            </a:r>
            <a:r>
              <a:rPr lang="ru-RU" sz="3200" dirty="0" err="1"/>
              <a:t>Гандапаса</a:t>
            </a:r>
            <a:r>
              <a:rPr lang="ru-RU" sz="3200" dirty="0"/>
              <a:t> «Харизма лидера» и «101 совет оратору», «Арсенал оратора. Полный боекомплект» А. Ковалева, Б. </a:t>
            </a:r>
            <a:r>
              <a:rPr lang="ru-RU" sz="3200" dirty="0" err="1"/>
              <a:t>Морева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r>
              <a:rPr lang="ru-RU" sz="3200" dirty="0"/>
              <a:t>и Убеждай и побеждай. «Секреты </a:t>
            </a:r>
          </a:p>
          <a:p>
            <a:pPr marL="0" indent="0">
              <a:buNone/>
            </a:pPr>
            <a:r>
              <a:rPr lang="ru-RU" sz="3200" dirty="0"/>
              <a:t>эффективной аргументации» </a:t>
            </a:r>
          </a:p>
          <a:p>
            <a:pPr marL="0" indent="0">
              <a:buNone/>
            </a:pPr>
            <a:r>
              <a:rPr lang="ru-RU" sz="3200" dirty="0"/>
              <a:t>Н. </a:t>
            </a:r>
            <a:r>
              <a:rPr lang="ru-RU" sz="3200" dirty="0" err="1"/>
              <a:t>Непряхина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https://headlife.ru/oratorskoe-iskusstvo/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27" y="1686789"/>
            <a:ext cx="3845663" cy="50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подготовить публичное выступление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10" y="1927513"/>
            <a:ext cx="11346871" cy="5039591"/>
          </a:xfrm>
        </p:spPr>
        <p:txBody>
          <a:bodyPr>
            <a:normAutofit/>
          </a:bodyPr>
          <a:lstStyle/>
          <a:p>
            <a:r>
              <a:rPr lang="ru-RU" sz="2800" dirty="0"/>
              <a:t>Выбрать тему выступления</a:t>
            </a:r>
          </a:p>
          <a:p>
            <a:r>
              <a:rPr lang="ru-RU" sz="2800" dirty="0"/>
              <a:t>Найти и проработать методическую литературу по теме</a:t>
            </a:r>
          </a:p>
          <a:p>
            <a:r>
              <a:rPr lang="ru-RU" sz="2800" dirty="0"/>
              <a:t>Составить план выступления</a:t>
            </a:r>
          </a:p>
          <a:p>
            <a:pPr marL="0" indent="0">
              <a:buNone/>
            </a:pPr>
            <a:r>
              <a:rPr lang="ru-RU" sz="2800" dirty="0"/>
              <a:t>	1. Начало выступления</a:t>
            </a:r>
          </a:p>
          <a:p>
            <a:pPr marL="0" indent="0">
              <a:buNone/>
            </a:pPr>
            <a:r>
              <a:rPr lang="ru-RU" sz="2800" dirty="0"/>
              <a:t>	2. Основная часть доклада</a:t>
            </a:r>
          </a:p>
          <a:p>
            <a:pPr marL="0" indent="0">
              <a:buNone/>
            </a:pPr>
            <a:r>
              <a:rPr lang="ru-RU" sz="2800" dirty="0"/>
              <a:t>	3. Заключительная часть (выводы)</a:t>
            </a:r>
          </a:p>
          <a:p>
            <a:r>
              <a:rPr lang="ru-RU" sz="2800" dirty="0"/>
              <a:t>Создать презентацию</a:t>
            </a:r>
          </a:p>
          <a:p>
            <a:r>
              <a:rPr lang="ru-RU" sz="2800" dirty="0"/>
              <a:t>Подготовиться к возможным вопросам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2944296"/>
            <a:ext cx="5434444" cy="31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бы было интересно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418" y="1184564"/>
            <a:ext cx="11263746" cy="55903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i="1" dirty="0"/>
              <a:t>«Речь – одежда мыслей, </a:t>
            </a:r>
          </a:p>
          <a:p>
            <a:pPr marL="0" indent="0" algn="r">
              <a:buNone/>
            </a:pPr>
            <a:r>
              <a:rPr lang="ru-RU" sz="2400" i="1" dirty="0"/>
              <a:t>а красноречие – ее элегантный наряд»</a:t>
            </a:r>
            <a:endParaRPr lang="ru-RU" sz="2400" dirty="0"/>
          </a:p>
          <a:p>
            <a:pPr marL="0" indent="0" algn="ctr">
              <a:buNone/>
            </a:pPr>
            <a:r>
              <a:rPr lang="ru-RU" sz="2800" dirty="0"/>
              <a:t>Снабдите свое выступление</a:t>
            </a:r>
          </a:p>
          <a:p>
            <a:r>
              <a:rPr lang="ru-RU" sz="2800" dirty="0"/>
              <a:t>Примерами из практики </a:t>
            </a:r>
          </a:p>
          <a:p>
            <a:r>
              <a:rPr lang="ru-RU" sz="2800" dirty="0"/>
              <a:t>Ссылками на высказывания</a:t>
            </a:r>
          </a:p>
          <a:p>
            <a:r>
              <a:rPr lang="ru-RU" sz="2800" dirty="0"/>
              <a:t>Блиц-опросами</a:t>
            </a:r>
          </a:p>
          <a:p>
            <a:r>
              <a:rPr lang="ru-RU" sz="2800" dirty="0"/>
              <a:t>Элементами деловой игры</a:t>
            </a:r>
          </a:p>
          <a:p>
            <a:r>
              <a:rPr lang="ru-RU" sz="2800" dirty="0"/>
              <a:t>Слайд-шоу для лучшего восприятия </a:t>
            </a:r>
          </a:p>
          <a:p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Контактируйте с аудиторией!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09" y="2684765"/>
            <a:ext cx="4285903" cy="342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Первое впечатление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03" y="1704110"/>
            <a:ext cx="7593880" cy="4762498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2400" i="1" dirty="0"/>
              <a:t>«Встречают по одежке, провожают по уму»</a:t>
            </a: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2800" dirty="0"/>
              <a:t> Внешний вид: </a:t>
            </a:r>
          </a:p>
          <a:p>
            <a:pPr marL="0" indent="0">
              <a:buNone/>
            </a:pPr>
            <a:r>
              <a:rPr lang="ru-RU" sz="2800" dirty="0"/>
              <a:t>	- одежда </a:t>
            </a:r>
          </a:p>
          <a:p>
            <a:pPr marL="0" indent="0">
              <a:buNone/>
            </a:pPr>
            <a:r>
              <a:rPr lang="ru-RU" sz="2800" dirty="0"/>
              <a:t>	- манера поведения </a:t>
            </a:r>
          </a:p>
          <a:p>
            <a:pPr marL="0" indent="0">
              <a:buNone/>
            </a:pPr>
            <a:r>
              <a:rPr lang="ru-RU" sz="2800" dirty="0"/>
              <a:t>	- походка</a:t>
            </a:r>
          </a:p>
          <a:p>
            <a:pPr marL="0" indent="0">
              <a:buNone/>
            </a:pPr>
            <a:r>
              <a:rPr lang="ru-RU" sz="2800" dirty="0"/>
              <a:t>	- мимика</a:t>
            </a:r>
          </a:p>
          <a:p>
            <a:pPr marL="0" indent="0">
              <a:buNone/>
            </a:pPr>
            <a:r>
              <a:rPr lang="ru-RU" sz="2800" dirty="0"/>
              <a:t>Скромность лучше назойливого шика</a:t>
            </a:r>
          </a:p>
          <a:p>
            <a:pPr marL="0" indent="0">
              <a:buNone/>
            </a:pPr>
            <a:r>
              <a:rPr lang="ru-RU" sz="2800" dirty="0"/>
              <a:t>Мы всегда стремимся произвести впечатление на окружающих и оставить его в головах людей. Для этого необходимо уметь понравиться, что довольно сложно.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91" y="567772"/>
            <a:ext cx="2103302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33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2558</TotalTime>
  <Words>777</Words>
  <Application>Microsoft Office PowerPoint</Application>
  <PresentationFormat>Широкоэкранный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Franklin Gothic Medium</vt:lpstr>
      <vt:lpstr>Wingdings 3</vt:lpstr>
      <vt:lpstr>Ион</vt:lpstr>
      <vt:lpstr>Организация публичного выступления педагога ДОУ в системе взаимодействия с социальными партнерами  </vt:lpstr>
      <vt:lpstr>Публичное выступление</vt:lpstr>
      <vt:lpstr>Актуальность организации публичного выступления педагога ДОУ </vt:lpstr>
      <vt:lpstr>Коммуникативные умения и способности педагога</vt:lpstr>
      <vt:lpstr>Разновидности публичных выступлений</vt:lpstr>
      <vt:lpstr>Готовимся к публичному выступлению</vt:lpstr>
      <vt:lpstr>Как подготовить публичное выступление  </vt:lpstr>
      <vt:lpstr>Что бы было интересно</vt:lpstr>
      <vt:lpstr>Первое впечатление </vt:lpstr>
      <vt:lpstr>МЕТОДЫ ПРЕОДОЛЕНИЯ СКОВАННОСТИ И ВОЛНЕНИЯ </vt:lpstr>
      <vt:lpstr>Преодолеваем страх действием</vt:lpstr>
      <vt:lpstr>Совет</vt:lpstr>
      <vt:lpstr>Стремимся к идеалу!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Куняшева</dc:creator>
  <cp:lastModifiedBy>Юлия Куняшева</cp:lastModifiedBy>
  <cp:revision>48</cp:revision>
  <dcterms:created xsi:type="dcterms:W3CDTF">2017-05-19T18:00:42Z</dcterms:created>
  <dcterms:modified xsi:type="dcterms:W3CDTF">2020-09-06T22:56:40Z</dcterms:modified>
</cp:coreProperties>
</file>