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7556500" cy="10693400"/>
  <p:notesSz cx="7556500" cy="10693400"/>
  <p:embeddedFontLst>
    <p:embeddedFont>
      <p:font typeface="Times New Roman" panose="00000000000000000000" pitchFamily="18" charset="1"/>
      <p:regular r:id="rId1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font" Target="fonts/font1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7541513" cy="106336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7541514" cy="106870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7541514" cy="106870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7541513" cy="106239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dcterms:created xsi:type="dcterms:W3CDTF">2020-09-26T21:36:38Z</dcterms:created>
  <dcterms:modified xsi:type="dcterms:W3CDTF">2020-09-26T21:36:38Z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