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84" r:id="rId4"/>
    <p:sldId id="290" r:id="rId5"/>
    <p:sldId id="260" r:id="rId6"/>
    <p:sldId id="261" r:id="rId7"/>
    <p:sldId id="285" r:id="rId8"/>
    <p:sldId id="286" r:id="rId9"/>
    <p:sldId id="291" r:id="rId10"/>
    <p:sldId id="264" r:id="rId11"/>
    <p:sldId id="287" r:id="rId12"/>
    <p:sldId id="263" r:id="rId13"/>
    <p:sldId id="288" r:id="rId14"/>
    <p:sldId id="289" r:id="rId15"/>
    <p:sldId id="269" r:id="rId16"/>
    <p:sldId id="292" r:id="rId17"/>
    <p:sldId id="276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9" autoAdjust="0"/>
  </p:normalViewPr>
  <p:slideViewPr>
    <p:cSldViewPr>
      <p:cViewPr varScale="1">
        <p:scale>
          <a:sx n="73" d="100"/>
          <a:sy n="73" d="100"/>
        </p:scale>
        <p:origin x="173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662913-2CA5-4127-9E3C-2CD2CF66F6D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DD4DC9E9-0B35-4427-9934-C07FCE916D71}">
      <dgm:prSet phldrT="[Текст]" phldr="1"/>
      <dgm:spPr/>
      <dgm:t>
        <a:bodyPr/>
        <a:lstStyle/>
        <a:p>
          <a:endParaRPr lang="ru-RU"/>
        </a:p>
      </dgm:t>
    </dgm:pt>
    <dgm:pt modelId="{6C84E438-54DF-4074-9AA6-CFC275E56150}" type="parTrans" cxnId="{A574E43C-CCF0-46D3-A171-2E6C74C2345E}">
      <dgm:prSet/>
      <dgm:spPr/>
      <dgm:t>
        <a:bodyPr/>
        <a:lstStyle/>
        <a:p>
          <a:endParaRPr lang="ru-RU"/>
        </a:p>
      </dgm:t>
    </dgm:pt>
    <dgm:pt modelId="{D53D9E91-75A4-4396-B8ED-A22AF5DA7CCD}" type="sibTrans" cxnId="{A574E43C-CCF0-46D3-A171-2E6C74C2345E}">
      <dgm:prSet/>
      <dgm:spPr/>
      <dgm:t>
        <a:bodyPr/>
        <a:lstStyle/>
        <a:p>
          <a:endParaRPr lang="ru-RU"/>
        </a:p>
      </dgm:t>
    </dgm:pt>
    <dgm:pt modelId="{6037CE3C-6190-4CA6-A390-BDC9E399FF16}">
      <dgm:prSet phldrT="[Текст]" phldr="1"/>
      <dgm:spPr/>
      <dgm:t>
        <a:bodyPr/>
        <a:lstStyle/>
        <a:p>
          <a:endParaRPr lang="ru-RU"/>
        </a:p>
      </dgm:t>
    </dgm:pt>
    <dgm:pt modelId="{E3684F22-D41E-46DB-B43C-16CAAF27E712}" type="parTrans" cxnId="{F39B7A73-F4B5-46A0-A82C-20A409354099}">
      <dgm:prSet/>
      <dgm:spPr/>
      <dgm:t>
        <a:bodyPr/>
        <a:lstStyle/>
        <a:p>
          <a:endParaRPr lang="ru-RU"/>
        </a:p>
      </dgm:t>
    </dgm:pt>
    <dgm:pt modelId="{A72DF2FF-2961-48CD-A508-D6F9864FB7BF}" type="sibTrans" cxnId="{F39B7A73-F4B5-46A0-A82C-20A409354099}">
      <dgm:prSet/>
      <dgm:spPr/>
      <dgm:t>
        <a:bodyPr/>
        <a:lstStyle/>
        <a:p>
          <a:endParaRPr lang="ru-RU"/>
        </a:p>
      </dgm:t>
    </dgm:pt>
    <dgm:pt modelId="{9D7DA83A-5CE2-41F0-95A3-35120A5EB2EF}">
      <dgm:prSet phldrT="[Текст]" phldr="1"/>
      <dgm:spPr/>
      <dgm:t>
        <a:bodyPr/>
        <a:lstStyle/>
        <a:p>
          <a:endParaRPr lang="ru-RU"/>
        </a:p>
      </dgm:t>
    </dgm:pt>
    <dgm:pt modelId="{EA37DD15-1967-4313-8059-932943A7E242}" type="parTrans" cxnId="{41A95CF7-4785-43FF-99D1-C96C3E2B3D32}">
      <dgm:prSet/>
      <dgm:spPr/>
      <dgm:t>
        <a:bodyPr/>
        <a:lstStyle/>
        <a:p>
          <a:endParaRPr lang="ru-RU"/>
        </a:p>
      </dgm:t>
    </dgm:pt>
    <dgm:pt modelId="{79F78472-1329-4685-BF7D-65691B6A58F0}" type="sibTrans" cxnId="{41A95CF7-4785-43FF-99D1-C96C3E2B3D32}">
      <dgm:prSet/>
      <dgm:spPr/>
      <dgm:t>
        <a:bodyPr/>
        <a:lstStyle/>
        <a:p>
          <a:endParaRPr lang="ru-RU"/>
        </a:p>
      </dgm:t>
    </dgm:pt>
    <dgm:pt modelId="{F417CD4D-23B5-4E44-8B9F-DDB6958D6D27}">
      <dgm:prSet phldrT="[Текст]" phldr="1"/>
      <dgm:spPr/>
      <dgm:t>
        <a:bodyPr/>
        <a:lstStyle/>
        <a:p>
          <a:endParaRPr lang="ru-RU"/>
        </a:p>
      </dgm:t>
    </dgm:pt>
    <dgm:pt modelId="{F0B57FD6-24A4-4EAA-B339-A33575A7031C}" type="parTrans" cxnId="{550090CA-36DE-4B18-B2FC-7E61C1628F45}">
      <dgm:prSet/>
      <dgm:spPr/>
      <dgm:t>
        <a:bodyPr/>
        <a:lstStyle/>
        <a:p>
          <a:endParaRPr lang="ru-RU"/>
        </a:p>
      </dgm:t>
    </dgm:pt>
    <dgm:pt modelId="{BB9DCDB7-97CE-4D85-A706-72C2DC5C490B}" type="sibTrans" cxnId="{550090CA-36DE-4B18-B2FC-7E61C1628F45}">
      <dgm:prSet/>
      <dgm:spPr/>
      <dgm:t>
        <a:bodyPr/>
        <a:lstStyle/>
        <a:p>
          <a:endParaRPr lang="ru-RU"/>
        </a:p>
      </dgm:t>
    </dgm:pt>
    <dgm:pt modelId="{67CF9067-233E-4976-8623-C6022B7F5E74}">
      <dgm:prSet phldrT="[Текст]" phldr="1"/>
      <dgm:spPr/>
      <dgm:t>
        <a:bodyPr/>
        <a:lstStyle/>
        <a:p>
          <a:endParaRPr lang="ru-RU"/>
        </a:p>
      </dgm:t>
    </dgm:pt>
    <dgm:pt modelId="{A91A21F6-FF7F-4123-ACE0-255AFD0A9ACE}" type="parTrans" cxnId="{81525D97-1961-4FB0-B84B-C70FCE3F5B67}">
      <dgm:prSet/>
      <dgm:spPr/>
      <dgm:t>
        <a:bodyPr/>
        <a:lstStyle/>
        <a:p>
          <a:endParaRPr lang="ru-RU"/>
        </a:p>
      </dgm:t>
    </dgm:pt>
    <dgm:pt modelId="{4763CAD1-C8DA-4882-86D7-370300CAA027}" type="sibTrans" cxnId="{81525D97-1961-4FB0-B84B-C70FCE3F5B67}">
      <dgm:prSet/>
      <dgm:spPr/>
      <dgm:t>
        <a:bodyPr/>
        <a:lstStyle/>
        <a:p>
          <a:endParaRPr lang="ru-RU"/>
        </a:p>
      </dgm:t>
    </dgm:pt>
    <dgm:pt modelId="{98A2DAFF-B10F-449F-911B-E4EF87B0D22D}" type="pres">
      <dgm:prSet presAssocID="{06662913-2CA5-4127-9E3C-2CD2CF66F6D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8E5C251-F351-4934-98D0-0F996F5F19D0}" type="pres">
      <dgm:prSet presAssocID="{DD4DC9E9-0B35-4427-9934-C07FCE916D71}" presName="centerShape" presStyleLbl="node0" presStyleIdx="0" presStyleCnt="1"/>
      <dgm:spPr/>
    </dgm:pt>
    <dgm:pt modelId="{13F81D68-D703-4286-BBE1-FA7EAFA9461D}" type="pres">
      <dgm:prSet presAssocID="{E3684F22-D41E-46DB-B43C-16CAAF27E712}" presName="parTrans" presStyleLbl="sibTrans2D1" presStyleIdx="0" presStyleCnt="4"/>
      <dgm:spPr/>
    </dgm:pt>
    <dgm:pt modelId="{B2B53920-C131-4753-A3C7-6B22B73F7BC4}" type="pres">
      <dgm:prSet presAssocID="{E3684F22-D41E-46DB-B43C-16CAAF27E712}" presName="connectorText" presStyleLbl="sibTrans2D1" presStyleIdx="0" presStyleCnt="4"/>
      <dgm:spPr/>
    </dgm:pt>
    <dgm:pt modelId="{35B5095C-EDD1-4513-A393-DC54171AE096}" type="pres">
      <dgm:prSet presAssocID="{6037CE3C-6190-4CA6-A390-BDC9E399FF16}" presName="node" presStyleLbl="node1" presStyleIdx="0" presStyleCnt="4">
        <dgm:presLayoutVars>
          <dgm:bulletEnabled val="1"/>
        </dgm:presLayoutVars>
      </dgm:prSet>
      <dgm:spPr/>
    </dgm:pt>
    <dgm:pt modelId="{B8D5550E-6955-4B0F-B723-1CDCDF8E3CCC}" type="pres">
      <dgm:prSet presAssocID="{EA37DD15-1967-4313-8059-932943A7E242}" presName="parTrans" presStyleLbl="sibTrans2D1" presStyleIdx="1" presStyleCnt="4"/>
      <dgm:spPr/>
    </dgm:pt>
    <dgm:pt modelId="{8D2DF3A7-6194-4B6B-A0E7-966D5ACF73B1}" type="pres">
      <dgm:prSet presAssocID="{EA37DD15-1967-4313-8059-932943A7E242}" presName="connectorText" presStyleLbl="sibTrans2D1" presStyleIdx="1" presStyleCnt="4"/>
      <dgm:spPr/>
    </dgm:pt>
    <dgm:pt modelId="{3DC391D9-139B-4413-A982-1BAAAE2E3B74}" type="pres">
      <dgm:prSet presAssocID="{9D7DA83A-5CE2-41F0-95A3-35120A5EB2EF}" presName="node" presStyleLbl="node1" presStyleIdx="1" presStyleCnt="4">
        <dgm:presLayoutVars>
          <dgm:bulletEnabled val="1"/>
        </dgm:presLayoutVars>
      </dgm:prSet>
      <dgm:spPr/>
    </dgm:pt>
    <dgm:pt modelId="{EF5B360C-16F9-40DF-A21A-A66A4979B03E}" type="pres">
      <dgm:prSet presAssocID="{F0B57FD6-24A4-4EAA-B339-A33575A7031C}" presName="parTrans" presStyleLbl="sibTrans2D1" presStyleIdx="2" presStyleCnt="4"/>
      <dgm:spPr/>
    </dgm:pt>
    <dgm:pt modelId="{CC0E750F-AAD4-4B97-BDD6-3368BA94CB58}" type="pres">
      <dgm:prSet presAssocID="{F0B57FD6-24A4-4EAA-B339-A33575A7031C}" presName="connectorText" presStyleLbl="sibTrans2D1" presStyleIdx="2" presStyleCnt="4"/>
      <dgm:spPr/>
    </dgm:pt>
    <dgm:pt modelId="{D7118D62-6A48-4F6D-B069-1E686ED29C93}" type="pres">
      <dgm:prSet presAssocID="{F417CD4D-23B5-4E44-8B9F-DDB6958D6D27}" presName="node" presStyleLbl="node1" presStyleIdx="2" presStyleCnt="4">
        <dgm:presLayoutVars>
          <dgm:bulletEnabled val="1"/>
        </dgm:presLayoutVars>
      </dgm:prSet>
      <dgm:spPr/>
    </dgm:pt>
    <dgm:pt modelId="{6A33C9C8-9397-4834-A166-B519B32AFBFB}" type="pres">
      <dgm:prSet presAssocID="{A91A21F6-FF7F-4123-ACE0-255AFD0A9ACE}" presName="parTrans" presStyleLbl="sibTrans2D1" presStyleIdx="3" presStyleCnt="4"/>
      <dgm:spPr/>
    </dgm:pt>
    <dgm:pt modelId="{BA0F09B7-8ED2-492A-B4DC-3439F93C4A51}" type="pres">
      <dgm:prSet presAssocID="{A91A21F6-FF7F-4123-ACE0-255AFD0A9ACE}" presName="connectorText" presStyleLbl="sibTrans2D1" presStyleIdx="3" presStyleCnt="4"/>
      <dgm:spPr/>
    </dgm:pt>
    <dgm:pt modelId="{A6DEF397-7F4B-4DC6-8216-59B9204C0AC3}" type="pres">
      <dgm:prSet presAssocID="{67CF9067-233E-4976-8623-C6022B7F5E74}" presName="node" presStyleLbl="node1" presStyleIdx="3" presStyleCnt="4">
        <dgm:presLayoutVars>
          <dgm:bulletEnabled val="1"/>
        </dgm:presLayoutVars>
      </dgm:prSet>
      <dgm:spPr/>
    </dgm:pt>
  </dgm:ptLst>
  <dgm:cxnLst>
    <dgm:cxn modelId="{E5CC9D18-0803-40A3-BBF4-A326D19D8FB1}" type="presOf" srcId="{E3684F22-D41E-46DB-B43C-16CAAF27E712}" destId="{13F81D68-D703-4286-BBE1-FA7EAFA9461D}" srcOrd="0" destOrd="0" presId="urn:microsoft.com/office/officeart/2005/8/layout/radial5"/>
    <dgm:cxn modelId="{28AD3323-261F-4F38-9B38-145D938E7D24}" type="presOf" srcId="{EA37DD15-1967-4313-8059-932943A7E242}" destId="{B8D5550E-6955-4B0F-B723-1CDCDF8E3CCC}" srcOrd="0" destOrd="0" presId="urn:microsoft.com/office/officeart/2005/8/layout/radial5"/>
    <dgm:cxn modelId="{E11C212A-356B-4FD1-B518-D66DC05F381B}" type="presOf" srcId="{DD4DC9E9-0B35-4427-9934-C07FCE916D71}" destId="{78E5C251-F351-4934-98D0-0F996F5F19D0}" srcOrd="0" destOrd="0" presId="urn:microsoft.com/office/officeart/2005/8/layout/radial5"/>
    <dgm:cxn modelId="{23CB0C2C-BB6B-43C5-A46C-812DE581BC76}" type="presOf" srcId="{9D7DA83A-5CE2-41F0-95A3-35120A5EB2EF}" destId="{3DC391D9-139B-4413-A982-1BAAAE2E3B74}" srcOrd="0" destOrd="0" presId="urn:microsoft.com/office/officeart/2005/8/layout/radial5"/>
    <dgm:cxn modelId="{A0A7E936-5F97-4C7B-90DC-D24E4A29BC31}" type="presOf" srcId="{6037CE3C-6190-4CA6-A390-BDC9E399FF16}" destId="{35B5095C-EDD1-4513-A393-DC54171AE096}" srcOrd="0" destOrd="0" presId="urn:microsoft.com/office/officeart/2005/8/layout/radial5"/>
    <dgm:cxn modelId="{A574E43C-CCF0-46D3-A171-2E6C74C2345E}" srcId="{06662913-2CA5-4127-9E3C-2CD2CF66F6D7}" destId="{DD4DC9E9-0B35-4427-9934-C07FCE916D71}" srcOrd="0" destOrd="0" parTransId="{6C84E438-54DF-4074-9AA6-CFC275E56150}" sibTransId="{D53D9E91-75A4-4396-B8ED-A22AF5DA7CCD}"/>
    <dgm:cxn modelId="{2831A849-E042-4A03-A19B-7754446A71F8}" type="presOf" srcId="{67CF9067-233E-4976-8623-C6022B7F5E74}" destId="{A6DEF397-7F4B-4DC6-8216-59B9204C0AC3}" srcOrd="0" destOrd="0" presId="urn:microsoft.com/office/officeart/2005/8/layout/radial5"/>
    <dgm:cxn modelId="{407E406D-4BFB-4D68-B3D6-DDC86120DE00}" type="presOf" srcId="{F0B57FD6-24A4-4EAA-B339-A33575A7031C}" destId="{CC0E750F-AAD4-4B97-BDD6-3368BA94CB58}" srcOrd="1" destOrd="0" presId="urn:microsoft.com/office/officeart/2005/8/layout/radial5"/>
    <dgm:cxn modelId="{D12A8372-EB0B-4C38-A4B1-17ACE69D44DA}" type="presOf" srcId="{E3684F22-D41E-46DB-B43C-16CAAF27E712}" destId="{B2B53920-C131-4753-A3C7-6B22B73F7BC4}" srcOrd="1" destOrd="0" presId="urn:microsoft.com/office/officeart/2005/8/layout/radial5"/>
    <dgm:cxn modelId="{F39B7A73-F4B5-46A0-A82C-20A409354099}" srcId="{DD4DC9E9-0B35-4427-9934-C07FCE916D71}" destId="{6037CE3C-6190-4CA6-A390-BDC9E399FF16}" srcOrd="0" destOrd="0" parTransId="{E3684F22-D41E-46DB-B43C-16CAAF27E712}" sibTransId="{A72DF2FF-2961-48CD-A508-D6F9864FB7BF}"/>
    <dgm:cxn modelId="{7454327B-CE53-42E4-9EC0-9E4CDFC69970}" type="presOf" srcId="{EA37DD15-1967-4313-8059-932943A7E242}" destId="{8D2DF3A7-6194-4B6B-A0E7-966D5ACF73B1}" srcOrd="1" destOrd="0" presId="urn:microsoft.com/office/officeart/2005/8/layout/radial5"/>
    <dgm:cxn modelId="{81525D97-1961-4FB0-B84B-C70FCE3F5B67}" srcId="{DD4DC9E9-0B35-4427-9934-C07FCE916D71}" destId="{67CF9067-233E-4976-8623-C6022B7F5E74}" srcOrd="3" destOrd="0" parTransId="{A91A21F6-FF7F-4123-ACE0-255AFD0A9ACE}" sibTransId="{4763CAD1-C8DA-4882-86D7-370300CAA027}"/>
    <dgm:cxn modelId="{138DDDA6-4DC9-4C49-AA2B-2D926CAB75BA}" type="presOf" srcId="{F0B57FD6-24A4-4EAA-B339-A33575A7031C}" destId="{EF5B360C-16F9-40DF-A21A-A66A4979B03E}" srcOrd="0" destOrd="0" presId="urn:microsoft.com/office/officeart/2005/8/layout/radial5"/>
    <dgm:cxn modelId="{550090CA-36DE-4B18-B2FC-7E61C1628F45}" srcId="{DD4DC9E9-0B35-4427-9934-C07FCE916D71}" destId="{F417CD4D-23B5-4E44-8B9F-DDB6958D6D27}" srcOrd="2" destOrd="0" parTransId="{F0B57FD6-24A4-4EAA-B339-A33575A7031C}" sibTransId="{BB9DCDB7-97CE-4D85-A706-72C2DC5C490B}"/>
    <dgm:cxn modelId="{3B0E56CB-A9B7-4735-B5E9-6F6B740D2E41}" type="presOf" srcId="{A91A21F6-FF7F-4123-ACE0-255AFD0A9ACE}" destId="{BA0F09B7-8ED2-492A-B4DC-3439F93C4A51}" srcOrd="1" destOrd="0" presId="urn:microsoft.com/office/officeart/2005/8/layout/radial5"/>
    <dgm:cxn modelId="{62CF52CC-409E-40E1-989A-81318CC5DEE6}" type="presOf" srcId="{06662913-2CA5-4127-9E3C-2CD2CF66F6D7}" destId="{98A2DAFF-B10F-449F-911B-E4EF87B0D22D}" srcOrd="0" destOrd="0" presId="urn:microsoft.com/office/officeart/2005/8/layout/radial5"/>
    <dgm:cxn modelId="{2AD695D1-C92A-42EC-B7EF-0A7258E565FF}" type="presOf" srcId="{F417CD4D-23B5-4E44-8B9F-DDB6958D6D27}" destId="{D7118D62-6A48-4F6D-B069-1E686ED29C93}" srcOrd="0" destOrd="0" presId="urn:microsoft.com/office/officeart/2005/8/layout/radial5"/>
    <dgm:cxn modelId="{B1B3C5DF-0762-4815-8A2B-F05501ECDA4C}" type="presOf" srcId="{A91A21F6-FF7F-4123-ACE0-255AFD0A9ACE}" destId="{6A33C9C8-9397-4834-A166-B519B32AFBFB}" srcOrd="0" destOrd="0" presId="urn:microsoft.com/office/officeart/2005/8/layout/radial5"/>
    <dgm:cxn modelId="{41A95CF7-4785-43FF-99D1-C96C3E2B3D32}" srcId="{DD4DC9E9-0B35-4427-9934-C07FCE916D71}" destId="{9D7DA83A-5CE2-41F0-95A3-35120A5EB2EF}" srcOrd="1" destOrd="0" parTransId="{EA37DD15-1967-4313-8059-932943A7E242}" sibTransId="{79F78472-1329-4685-BF7D-65691B6A58F0}"/>
    <dgm:cxn modelId="{C39A1C3F-DA6D-4234-BE28-83579B017ADA}" type="presParOf" srcId="{98A2DAFF-B10F-449F-911B-E4EF87B0D22D}" destId="{78E5C251-F351-4934-98D0-0F996F5F19D0}" srcOrd="0" destOrd="0" presId="urn:microsoft.com/office/officeart/2005/8/layout/radial5"/>
    <dgm:cxn modelId="{99E0C9B8-3FBC-4106-BD87-569E894B5BD7}" type="presParOf" srcId="{98A2DAFF-B10F-449F-911B-E4EF87B0D22D}" destId="{13F81D68-D703-4286-BBE1-FA7EAFA9461D}" srcOrd="1" destOrd="0" presId="urn:microsoft.com/office/officeart/2005/8/layout/radial5"/>
    <dgm:cxn modelId="{5A00F181-F8FC-40AD-B794-B4014B035859}" type="presParOf" srcId="{13F81D68-D703-4286-BBE1-FA7EAFA9461D}" destId="{B2B53920-C131-4753-A3C7-6B22B73F7BC4}" srcOrd="0" destOrd="0" presId="urn:microsoft.com/office/officeart/2005/8/layout/radial5"/>
    <dgm:cxn modelId="{AE47BF60-6B29-4CEC-9E85-A74226B44DCE}" type="presParOf" srcId="{98A2DAFF-B10F-449F-911B-E4EF87B0D22D}" destId="{35B5095C-EDD1-4513-A393-DC54171AE096}" srcOrd="2" destOrd="0" presId="urn:microsoft.com/office/officeart/2005/8/layout/radial5"/>
    <dgm:cxn modelId="{245EC83B-B483-48A0-B3E8-BAD52AF42112}" type="presParOf" srcId="{98A2DAFF-B10F-449F-911B-E4EF87B0D22D}" destId="{B8D5550E-6955-4B0F-B723-1CDCDF8E3CCC}" srcOrd="3" destOrd="0" presId="urn:microsoft.com/office/officeart/2005/8/layout/radial5"/>
    <dgm:cxn modelId="{B250D6A5-C95D-49DD-B9A2-219EAFA33B21}" type="presParOf" srcId="{B8D5550E-6955-4B0F-B723-1CDCDF8E3CCC}" destId="{8D2DF3A7-6194-4B6B-A0E7-966D5ACF73B1}" srcOrd="0" destOrd="0" presId="urn:microsoft.com/office/officeart/2005/8/layout/radial5"/>
    <dgm:cxn modelId="{1AD01BD1-CBB3-4768-A211-88E5FC9ECFDD}" type="presParOf" srcId="{98A2DAFF-B10F-449F-911B-E4EF87B0D22D}" destId="{3DC391D9-139B-4413-A982-1BAAAE2E3B74}" srcOrd="4" destOrd="0" presId="urn:microsoft.com/office/officeart/2005/8/layout/radial5"/>
    <dgm:cxn modelId="{ABC071DE-78F4-4B4F-89B1-9DAF9342FCEC}" type="presParOf" srcId="{98A2DAFF-B10F-449F-911B-E4EF87B0D22D}" destId="{EF5B360C-16F9-40DF-A21A-A66A4979B03E}" srcOrd="5" destOrd="0" presId="urn:microsoft.com/office/officeart/2005/8/layout/radial5"/>
    <dgm:cxn modelId="{CC11796F-CE11-4B87-9965-2E66C905FECF}" type="presParOf" srcId="{EF5B360C-16F9-40DF-A21A-A66A4979B03E}" destId="{CC0E750F-AAD4-4B97-BDD6-3368BA94CB58}" srcOrd="0" destOrd="0" presId="urn:microsoft.com/office/officeart/2005/8/layout/radial5"/>
    <dgm:cxn modelId="{90619371-38E3-4BEB-B911-BDF2D364924D}" type="presParOf" srcId="{98A2DAFF-B10F-449F-911B-E4EF87B0D22D}" destId="{D7118D62-6A48-4F6D-B069-1E686ED29C93}" srcOrd="6" destOrd="0" presId="urn:microsoft.com/office/officeart/2005/8/layout/radial5"/>
    <dgm:cxn modelId="{ED5CA1CD-AC16-49CF-B665-595DB7D38C62}" type="presParOf" srcId="{98A2DAFF-B10F-449F-911B-E4EF87B0D22D}" destId="{6A33C9C8-9397-4834-A166-B519B32AFBFB}" srcOrd="7" destOrd="0" presId="urn:microsoft.com/office/officeart/2005/8/layout/radial5"/>
    <dgm:cxn modelId="{727ED0AA-B14B-4EE9-A885-12820A910F05}" type="presParOf" srcId="{6A33C9C8-9397-4834-A166-B519B32AFBFB}" destId="{BA0F09B7-8ED2-492A-B4DC-3439F93C4A51}" srcOrd="0" destOrd="0" presId="urn:microsoft.com/office/officeart/2005/8/layout/radial5"/>
    <dgm:cxn modelId="{25FB716E-107F-4A4A-8875-741CD60D7DF7}" type="presParOf" srcId="{98A2DAFF-B10F-449F-911B-E4EF87B0D22D}" destId="{A6DEF397-7F4B-4DC6-8216-59B9204C0AC3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911980-0601-4DE6-B240-05A709F96219}" type="doc">
      <dgm:prSet loTypeId="urn:microsoft.com/office/officeart/2005/8/layout/radial1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B83C0B-E0F4-4AA0-BE01-D82702FF566E}">
      <dgm:prSet phldrT="[Текст]"/>
      <dgm:spPr/>
      <dgm:t>
        <a:bodyPr/>
        <a:lstStyle/>
        <a:p>
          <a:r>
            <a:rPr lang="ru-RU" b="1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ИКТ</a:t>
          </a:r>
        </a:p>
      </dgm:t>
    </dgm:pt>
    <dgm:pt modelId="{6A03A929-2AEC-4B37-BE77-F5932361CE24}" type="parTrans" cxnId="{8791DC4A-70BB-4752-9EBD-B2B392BB8C66}">
      <dgm:prSet/>
      <dgm:spPr/>
      <dgm:t>
        <a:bodyPr/>
        <a:lstStyle/>
        <a:p>
          <a:endParaRPr lang="ru-RU"/>
        </a:p>
      </dgm:t>
    </dgm:pt>
    <dgm:pt modelId="{3066284A-F436-496A-8A2F-E16ED79F36D5}" type="sibTrans" cxnId="{8791DC4A-70BB-4752-9EBD-B2B392BB8C66}">
      <dgm:prSet/>
      <dgm:spPr/>
      <dgm:t>
        <a:bodyPr/>
        <a:lstStyle/>
        <a:p>
          <a:endParaRPr lang="ru-RU"/>
        </a:p>
      </dgm:t>
    </dgm:pt>
    <dgm:pt modelId="{980A8DE3-F063-4525-8B39-3F410199CE45}">
      <dgm:prSet phldrT="[Текст]" custT="1"/>
      <dgm:spPr/>
      <dgm:t>
        <a:bodyPr/>
        <a:lstStyle/>
        <a:p>
          <a:r>
            <a:rPr lang="ru-RU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компьютерное оборудование</a:t>
          </a:r>
          <a:endParaRPr lang="ru-RU" sz="2000" b="1" dirty="0">
            <a:solidFill>
              <a:srgbClr val="FFFF00"/>
            </a:solidFill>
          </a:endParaRPr>
        </a:p>
      </dgm:t>
    </dgm:pt>
    <dgm:pt modelId="{441FAE11-D9F9-427E-92D7-15B97F476E29}" type="parTrans" cxnId="{0C0C3FE7-DE86-4216-A6C2-A85DFA945CD0}">
      <dgm:prSet/>
      <dgm:spPr/>
      <dgm:t>
        <a:bodyPr/>
        <a:lstStyle/>
        <a:p>
          <a:endParaRPr lang="ru-RU"/>
        </a:p>
      </dgm:t>
    </dgm:pt>
    <dgm:pt modelId="{86B9B873-3777-4818-ACCD-A17A72BB721A}" type="sibTrans" cxnId="{0C0C3FE7-DE86-4216-A6C2-A85DFA945CD0}">
      <dgm:prSet/>
      <dgm:spPr/>
      <dgm:t>
        <a:bodyPr/>
        <a:lstStyle/>
        <a:p>
          <a:endParaRPr lang="ru-RU"/>
        </a:p>
      </dgm:t>
    </dgm:pt>
    <dgm:pt modelId="{7F06941B-7C47-490E-A04D-BDD1191AA935}">
      <dgm:prSet phldrT="[Текст]" custT="1"/>
      <dgm:spPr/>
      <dgm:t>
        <a:bodyPr/>
        <a:lstStyle/>
        <a:p>
          <a:r>
            <a:rPr lang="ru-RU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сотовая связь </a:t>
          </a:r>
          <a:endParaRPr lang="ru-RU" sz="2000" b="1" u="none" dirty="0">
            <a:solidFill>
              <a:srgbClr val="FFFF00"/>
            </a:solidFill>
          </a:endParaRPr>
        </a:p>
      </dgm:t>
    </dgm:pt>
    <dgm:pt modelId="{625A7EA8-BA0E-45DE-AEE0-8AE8F00D26CA}" type="parTrans" cxnId="{6BF14257-88AF-4049-AF00-31DD607FDA5A}">
      <dgm:prSet/>
      <dgm:spPr/>
      <dgm:t>
        <a:bodyPr/>
        <a:lstStyle/>
        <a:p>
          <a:endParaRPr lang="ru-RU"/>
        </a:p>
      </dgm:t>
    </dgm:pt>
    <dgm:pt modelId="{9A9DF4EF-4DBA-4264-992E-B7DDAC8C781D}" type="sibTrans" cxnId="{6BF14257-88AF-4049-AF00-31DD607FDA5A}">
      <dgm:prSet/>
      <dgm:spPr/>
      <dgm:t>
        <a:bodyPr/>
        <a:lstStyle/>
        <a:p>
          <a:endParaRPr lang="ru-RU"/>
        </a:p>
      </dgm:t>
    </dgm:pt>
    <dgm:pt modelId="{98F6B116-1BF3-419A-A517-C5AB776E72DF}">
      <dgm:prSet phldrT="[Текст]" custT="1"/>
      <dgm:spPr/>
      <dgm:t>
        <a:bodyPr/>
        <a:lstStyle/>
        <a:p>
          <a:r>
            <a:rPr lang="ru-RU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программное обеспечение</a:t>
          </a:r>
          <a:endParaRPr lang="ru-RU" sz="2000" b="1" dirty="0">
            <a:solidFill>
              <a:srgbClr val="FFFF00"/>
            </a:solidFill>
          </a:endParaRPr>
        </a:p>
      </dgm:t>
    </dgm:pt>
    <dgm:pt modelId="{C7AD2ECC-FD90-4812-B80C-F98565246D82}" type="parTrans" cxnId="{4ABB5039-59FB-4C35-8E3B-5ACEF76ED2D2}">
      <dgm:prSet/>
      <dgm:spPr/>
      <dgm:t>
        <a:bodyPr/>
        <a:lstStyle/>
        <a:p>
          <a:endParaRPr lang="ru-RU"/>
        </a:p>
      </dgm:t>
    </dgm:pt>
    <dgm:pt modelId="{BD8354CE-0CA3-4E51-B800-247267C453CC}" type="sibTrans" cxnId="{4ABB5039-59FB-4C35-8E3B-5ACEF76ED2D2}">
      <dgm:prSet/>
      <dgm:spPr/>
      <dgm:t>
        <a:bodyPr/>
        <a:lstStyle/>
        <a:p>
          <a:endParaRPr lang="ru-RU"/>
        </a:p>
      </dgm:t>
    </dgm:pt>
    <dgm:pt modelId="{168633D0-A6C5-4601-ACB7-8C996F1CE53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u="none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электронная почта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07B19ECA-9CEA-47A6-893F-EE92DB258CBC}" type="parTrans" cxnId="{8F9A220E-61AC-4451-9243-0E371AE66AFD}">
      <dgm:prSet/>
      <dgm:spPr/>
      <dgm:t>
        <a:bodyPr/>
        <a:lstStyle/>
        <a:p>
          <a:endParaRPr lang="ru-RU"/>
        </a:p>
      </dgm:t>
    </dgm:pt>
    <dgm:pt modelId="{C3173C58-BEE5-41A8-8029-6CE96357A3C8}" type="sibTrans" cxnId="{8F9A220E-61AC-4451-9243-0E371AE66AFD}">
      <dgm:prSet/>
      <dgm:spPr/>
      <dgm:t>
        <a:bodyPr/>
        <a:lstStyle/>
        <a:p>
          <a:endParaRPr lang="ru-RU"/>
        </a:p>
      </dgm:t>
    </dgm:pt>
    <dgm:pt modelId="{1B25382A-A381-405F-9FFF-260A374ECD75}">
      <dgm:prSet custT="1"/>
      <dgm:spPr/>
      <dgm:t>
        <a:bodyPr/>
        <a:lstStyle/>
        <a:p>
          <a:r>
            <a:rPr lang="ru-RU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Интернет</a:t>
          </a:r>
          <a:r>
            <a:rPr lang="ru-RU" sz="1800" b="1" dirty="0">
              <a:latin typeface="Arial" pitchFamily="34" charset="0"/>
              <a:cs typeface="Arial" pitchFamily="34" charset="0"/>
            </a:rPr>
            <a:t> </a:t>
          </a:r>
        </a:p>
      </dgm:t>
    </dgm:pt>
    <dgm:pt modelId="{BAA5FD9E-C4D5-48CE-8D50-DEA6D9B93F43}" type="parTrans" cxnId="{9EB602F7-E1AC-46D6-B5F0-5B560E87D359}">
      <dgm:prSet/>
      <dgm:spPr/>
      <dgm:t>
        <a:bodyPr/>
        <a:lstStyle/>
        <a:p>
          <a:endParaRPr lang="ru-RU"/>
        </a:p>
      </dgm:t>
    </dgm:pt>
    <dgm:pt modelId="{7C7120F6-99C3-41E9-BE66-13220E56C6A5}" type="sibTrans" cxnId="{9EB602F7-E1AC-46D6-B5F0-5B560E87D359}">
      <dgm:prSet/>
      <dgm:spPr/>
      <dgm:t>
        <a:bodyPr/>
        <a:lstStyle/>
        <a:p>
          <a:endParaRPr lang="ru-RU"/>
        </a:p>
      </dgm:t>
    </dgm:pt>
    <dgm:pt modelId="{D6A52839-B237-4707-A117-FBDEA55015DD}">
      <dgm:prSet custT="1"/>
      <dgm:spPr/>
      <dgm:t>
        <a:bodyPr/>
        <a:lstStyle/>
        <a:p>
          <a:r>
            <a:rPr lang="ru-RU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телевизор, видео, </a:t>
          </a:r>
          <a:r>
            <a:rPr lang="en-US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DVD, CD</a:t>
          </a:r>
        </a:p>
      </dgm:t>
    </dgm:pt>
    <dgm:pt modelId="{5AA1D40B-CC3B-4D0C-8644-4FC0A29A93B0}" type="parTrans" cxnId="{85D36E80-DFF2-4F7F-8676-5B5A29DAC9DE}">
      <dgm:prSet/>
      <dgm:spPr/>
      <dgm:t>
        <a:bodyPr/>
        <a:lstStyle/>
        <a:p>
          <a:endParaRPr lang="ru-RU"/>
        </a:p>
      </dgm:t>
    </dgm:pt>
    <dgm:pt modelId="{7EF7B5EF-59CE-4F66-B819-71571F254700}" type="sibTrans" cxnId="{85D36E80-DFF2-4F7F-8676-5B5A29DAC9DE}">
      <dgm:prSet/>
      <dgm:spPr/>
      <dgm:t>
        <a:bodyPr/>
        <a:lstStyle/>
        <a:p>
          <a:endParaRPr lang="ru-RU"/>
        </a:p>
      </dgm:t>
    </dgm:pt>
    <dgm:pt modelId="{F2A5259A-44DA-4EE5-9ABB-3C8262DD8FED}">
      <dgm:prSet custT="1"/>
      <dgm:spPr/>
      <dgm:t>
        <a:bodyPr/>
        <a:lstStyle/>
        <a:p>
          <a:r>
            <a:rPr lang="ru-RU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мультимедиа</a:t>
          </a:r>
        </a:p>
      </dgm:t>
    </dgm:pt>
    <dgm:pt modelId="{9C827779-6DD3-430A-B0B8-E44998A74A2F}" type="parTrans" cxnId="{26DAE7A6-5A1E-4A88-ADB2-47716B0DEFDF}">
      <dgm:prSet/>
      <dgm:spPr/>
      <dgm:t>
        <a:bodyPr/>
        <a:lstStyle/>
        <a:p>
          <a:endParaRPr lang="ru-RU"/>
        </a:p>
      </dgm:t>
    </dgm:pt>
    <dgm:pt modelId="{3E87517D-347F-4C64-8C0F-90356286C59D}" type="sibTrans" cxnId="{26DAE7A6-5A1E-4A88-ADB2-47716B0DEFDF}">
      <dgm:prSet/>
      <dgm:spPr/>
      <dgm:t>
        <a:bodyPr/>
        <a:lstStyle/>
        <a:p>
          <a:endParaRPr lang="ru-RU"/>
        </a:p>
      </dgm:t>
    </dgm:pt>
    <dgm:pt modelId="{D8C1A2C1-9DDE-425F-8E0D-1C786C89931A}">
      <dgm:prSet custT="1"/>
      <dgm:spPr/>
      <dgm:t>
        <a:bodyPr/>
        <a:lstStyle/>
        <a:p>
          <a:pPr algn="ctr"/>
          <a:r>
            <a:rPr lang="ru-RU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аудио</a:t>
          </a:r>
        </a:p>
        <a:p>
          <a:pPr algn="ctr"/>
          <a:r>
            <a:rPr lang="ru-RU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оборудование</a:t>
          </a:r>
        </a:p>
      </dgm:t>
    </dgm:pt>
    <dgm:pt modelId="{BD99388E-BE6F-4F95-82E7-F5DCB25C5FFE}" type="sibTrans" cxnId="{55F0CD07-15ED-46B6-9E87-8E951EA98509}">
      <dgm:prSet/>
      <dgm:spPr/>
      <dgm:t>
        <a:bodyPr/>
        <a:lstStyle/>
        <a:p>
          <a:endParaRPr lang="ru-RU"/>
        </a:p>
      </dgm:t>
    </dgm:pt>
    <dgm:pt modelId="{B854567F-131D-4E02-9F62-E8AEF48238BD}" type="parTrans" cxnId="{55F0CD07-15ED-46B6-9E87-8E951EA98509}">
      <dgm:prSet/>
      <dgm:spPr/>
      <dgm:t>
        <a:bodyPr/>
        <a:lstStyle/>
        <a:p>
          <a:endParaRPr lang="ru-RU"/>
        </a:p>
      </dgm:t>
    </dgm:pt>
    <dgm:pt modelId="{8AA25A49-0720-4FA9-8EB9-14FF83BEB516}">
      <dgm:prSet custT="1"/>
      <dgm:spPr/>
      <dgm:t>
        <a:bodyPr/>
        <a:lstStyle/>
        <a:p>
          <a:r>
            <a:rPr lang="ru-RU" sz="2000" b="1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интерактивная доска</a:t>
          </a:r>
        </a:p>
      </dgm:t>
    </dgm:pt>
    <dgm:pt modelId="{DEB1F704-00EF-4705-8823-31ED2C4061D7}" type="parTrans" cxnId="{16E4F535-35D9-4AB5-A4D8-A260AADA8339}">
      <dgm:prSet/>
      <dgm:spPr/>
      <dgm:t>
        <a:bodyPr/>
        <a:lstStyle/>
        <a:p>
          <a:endParaRPr lang="ru-RU"/>
        </a:p>
      </dgm:t>
    </dgm:pt>
    <dgm:pt modelId="{C670647D-DBD5-444E-960D-951EDF89C030}" type="sibTrans" cxnId="{16E4F535-35D9-4AB5-A4D8-A260AADA8339}">
      <dgm:prSet/>
      <dgm:spPr/>
      <dgm:t>
        <a:bodyPr/>
        <a:lstStyle/>
        <a:p>
          <a:endParaRPr lang="ru-RU"/>
        </a:p>
      </dgm:t>
    </dgm:pt>
    <dgm:pt modelId="{166806AE-A9B8-47BD-89DB-822BF2D8E192}" type="pres">
      <dgm:prSet presAssocID="{02911980-0601-4DE6-B240-05A709F9621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59459D9-405A-4A3C-AE5E-EF522C89386F}" type="pres">
      <dgm:prSet presAssocID="{94B83C0B-E0F4-4AA0-BE01-D82702FF566E}" presName="centerShape" presStyleLbl="node0" presStyleIdx="0" presStyleCnt="1"/>
      <dgm:spPr/>
    </dgm:pt>
    <dgm:pt modelId="{C94134EA-4C02-4695-A3F9-DCCD6AA6EC57}" type="pres">
      <dgm:prSet presAssocID="{441FAE11-D9F9-427E-92D7-15B97F476E29}" presName="Name9" presStyleLbl="parChTrans1D2" presStyleIdx="0" presStyleCnt="9"/>
      <dgm:spPr/>
    </dgm:pt>
    <dgm:pt modelId="{E0848BF4-C772-44B9-AEDC-6ACDE31DD369}" type="pres">
      <dgm:prSet presAssocID="{441FAE11-D9F9-427E-92D7-15B97F476E29}" presName="connTx" presStyleLbl="parChTrans1D2" presStyleIdx="0" presStyleCnt="9"/>
      <dgm:spPr/>
    </dgm:pt>
    <dgm:pt modelId="{F74DB871-64ED-45FA-B81E-A6DA77CBB5DF}" type="pres">
      <dgm:prSet presAssocID="{980A8DE3-F063-4525-8B39-3F410199CE45}" presName="node" presStyleLbl="node1" presStyleIdx="0" presStyleCnt="9" custScaleX="236566" custRadScaleRad="104304" custRadScaleInc="-2591">
        <dgm:presLayoutVars>
          <dgm:bulletEnabled val="1"/>
        </dgm:presLayoutVars>
      </dgm:prSet>
      <dgm:spPr/>
    </dgm:pt>
    <dgm:pt modelId="{CDB1C8A1-B7EA-4011-9D0F-00565F7D9C4F}" type="pres">
      <dgm:prSet presAssocID="{625A7EA8-BA0E-45DE-AEE0-8AE8F00D26CA}" presName="Name9" presStyleLbl="parChTrans1D2" presStyleIdx="1" presStyleCnt="9"/>
      <dgm:spPr/>
    </dgm:pt>
    <dgm:pt modelId="{9BC9CDD4-BD20-4CE7-ABD2-2BD2366D036D}" type="pres">
      <dgm:prSet presAssocID="{625A7EA8-BA0E-45DE-AEE0-8AE8F00D26CA}" presName="connTx" presStyleLbl="parChTrans1D2" presStyleIdx="1" presStyleCnt="9"/>
      <dgm:spPr/>
    </dgm:pt>
    <dgm:pt modelId="{CA43C8EA-530C-4F9B-B1C4-B1AB88A60E1F}" type="pres">
      <dgm:prSet presAssocID="{7F06941B-7C47-490E-A04D-BDD1191AA935}" presName="node" presStyleLbl="node1" presStyleIdx="1" presStyleCnt="9" custScaleX="209860" custRadScaleRad="129468" custRadScaleInc="75467">
        <dgm:presLayoutVars>
          <dgm:bulletEnabled val="1"/>
        </dgm:presLayoutVars>
      </dgm:prSet>
      <dgm:spPr/>
    </dgm:pt>
    <dgm:pt modelId="{EB26E63E-997B-4DBF-8F53-AD401B0F2087}" type="pres">
      <dgm:prSet presAssocID="{B854567F-131D-4E02-9F62-E8AEF48238BD}" presName="Name9" presStyleLbl="parChTrans1D2" presStyleIdx="2" presStyleCnt="9"/>
      <dgm:spPr/>
    </dgm:pt>
    <dgm:pt modelId="{0776D7D8-C323-4A84-AAB1-142B378834E1}" type="pres">
      <dgm:prSet presAssocID="{B854567F-131D-4E02-9F62-E8AEF48238BD}" presName="connTx" presStyleLbl="parChTrans1D2" presStyleIdx="2" presStyleCnt="9"/>
      <dgm:spPr/>
    </dgm:pt>
    <dgm:pt modelId="{F4C2F638-5CB2-4F7A-BD28-5116B662837A}" type="pres">
      <dgm:prSet presAssocID="{D8C1A2C1-9DDE-425F-8E0D-1C786C89931A}" presName="node" presStyleLbl="node1" presStyleIdx="2" presStyleCnt="9" custScaleX="238117" custRadScaleRad="121639" custRadScaleInc="9787">
        <dgm:presLayoutVars>
          <dgm:bulletEnabled val="1"/>
        </dgm:presLayoutVars>
      </dgm:prSet>
      <dgm:spPr/>
    </dgm:pt>
    <dgm:pt modelId="{12C6DFE3-6AAC-48A3-A0E7-88BA271F22FE}" type="pres">
      <dgm:prSet presAssocID="{9C827779-6DD3-430A-B0B8-E44998A74A2F}" presName="Name9" presStyleLbl="parChTrans1D2" presStyleIdx="3" presStyleCnt="9"/>
      <dgm:spPr/>
    </dgm:pt>
    <dgm:pt modelId="{878BAF7B-DB7D-4DD9-82FD-92D9CAA22953}" type="pres">
      <dgm:prSet presAssocID="{9C827779-6DD3-430A-B0B8-E44998A74A2F}" presName="connTx" presStyleLbl="parChTrans1D2" presStyleIdx="3" presStyleCnt="9"/>
      <dgm:spPr/>
    </dgm:pt>
    <dgm:pt modelId="{CAFA0E60-E3A9-4ECF-A0E5-CAFAD1BBEB2F}" type="pres">
      <dgm:prSet presAssocID="{F2A5259A-44DA-4EE5-9ABB-3C8262DD8FED}" presName="node" presStyleLbl="node1" presStyleIdx="3" presStyleCnt="9" custScaleX="222389" custRadScaleRad="113923" custRadScaleInc="-47089">
        <dgm:presLayoutVars>
          <dgm:bulletEnabled val="1"/>
        </dgm:presLayoutVars>
      </dgm:prSet>
      <dgm:spPr/>
    </dgm:pt>
    <dgm:pt modelId="{12B13D4F-F201-4F35-BA82-1FDAC5AA980B}" type="pres">
      <dgm:prSet presAssocID="{5AA1D40B-CC3B-4D0C-8644-4FC0A29A93B0}" presName="Name9" presStyleLbl="parChTrans1D2" presStyleIdx="4" presStyleCnt="9"/>
      <dgm:spPr/>
    </dgm:pt>
    <dgm:pt modelId="{C2D993CC-B014-4D83-92C1-8821B1628E2B}" type="pres">
      <dgm:prSet presAssocID="{5AA1D40B-CC3B-4D0C-8644-4FC0A29A93B0}" presName="connTx" presStyleLbl="parChTrans1D2" presStyleIdx="4" presStyleCnt="9"/>
      <dgm:spPr/>
    </dgm:pt>
    <dgm:pt modelId="{A65548F4-DCB8-4AFD-B750-158076D64358}" type="pres">
      <dgm:prSet presAssocID="{D6A52839-B237-4707-A117-FBDEA55015DD}" presName="node" presStyleLbl="node1" presStyleIdx="4" presStyleCnt="9" custScaleX="213910" custRadScaleRad="107389" custRadScaleInc="-63327">
        <dgm:presLayoutVars>
          <dgm:bulletEnabled val="1"/>
        </dgm:presLayoutVars>
      </dgm:prSet>
      <dgm:spPr/>
    </dgm:pt>
    <dgm:pt modelId="{6F7D5CC6-1335-486E-B3BD-09715E59A976}" type="pres">
      <dgm:prSet presAssocID="{07B19ECA-9CEA-47A6-893F-EE92DB258CBC}" presName="Name9" presStyleLbl="parChTrans1D2" presStyleIdx="5" presStyleCnt="9"/>
      <dgm:spPr/>
    </dgm:pt>
    <dgm:pt modelId="{C99D9733-1C89-4871-B3C4-520BEA7060E9}" type="pres">
      <dgm:prSet presAssocID="{07B19ECA-9CEA-47A6-893F-EE92DB258CBC}" presName="connTx" presStyleLbl="parChTrans1D2" presStyleIdx="5" presStyleCnt="9"/>
      <dgm:spPr/>
    </dgm:pt>
    <dgm:pt modelId="{935E3943-4DBF-4764-B37C-F591E7D746A8}" type="pres">
      <dgm:prSet presAssocID="{168633D0-A6C5-4601-ACB7-8C996F1CE539}" presName="node" presStyleLbl="node1" presStyleIdx="5" presStyleCnt="9" custScaleX="202991" custRadScaleRad="107978" custRadScaleInc="65747">
        <dgm:presLayoutVars>
          <dgm:bulletEnabled val="1"/>
        </dgm:presLayoutVars>
      </dgm:prSet>
      <dgm:spPr/>
    </dgm:pt>
    <dgm:pt modelId="{D32311C9-2A88-491E-B270-6086652290EE}" type="pres">
      <dgm:prSet presAssocID="{BAA5FD9E-C4D5-48CE-8D50-DEA6D9B93F43}" presName="Name9" presStyleLbl="parChTrans1D2" presStyleIdx="6" presStyleCnt="9"/>
      <dgm:spPr/>
    </dgm:pt>
    <dgm:pt modelId="{4A103EFD-1C9D-4BA9-B132-638A7FC452D4}" type="pres">
      <dgm:prSet presAssocID="{BAA5FD9E-C4D5-48CE-8D50-DEA6D9B93F43}" presName="connTx" presStyleLbl="parChTrans1D2" presStyleIdx="6" presStyleCnt="9"/>
      <dgm:spPr/>
    </dgm:pt>
    <dgm:pt modelId="{F5B34A71-8C8D-453D-A605-31966F303F02}" type="pres">
      <dgm:prSet presAssocID="{1B25382A-A381-405F-9FFF-260A374ECD75}" presName="node" presStyleLbl="node1" presStyleIdx="6" presStyleCnt="9" custScaleX="187545" custRadScaleRad="121478" custRadScaleInc="45321">
        <dgm:presLayoutVars>
          <dgm:bulletEnabled val="1"/>
        </dgm:presLayoutVars>
      </dgm:prSet>
      <dgm:spPr/>
    </dgm:pt>
    <dgm:pt modelId="{7E21F32F-B4CA-4024-9B83-FA0A4C00F930}" type="pres">
      <dgm:prSet presAssocID="{C7AD2ECC-FD90-4812-B80C-F98565246D82}" presName="Name9" presStyleLbl="parChTrans1D2" presStyleIdx="7" presStyleCnt="9"/>
      <dgm:spPr/>
    </dgm:pt>
    <dgm:pt modelId="{A01F7DAC-B408-4474-828E-B7E008B90244}" type="pres">
      <dgm:prSet presAssocID="{C7AD2ECC-FD90-4812-B80C-F98565246D82}" presName="connTx" presStyleLbl="parChTrans1D2" presStyleIdx="7" presStyleCnt="9"/>
      <dgm:spPr/>
    </dgm:pt>
    <dgm:pt modelId="{2BC8F6B5-CB42-426E-97DA-C33731DEC1C9}" type="pres">
      <dgm:prSet presAssocID="{98F6B116-1BF3-419A-A517-C5AB776E72DF}" presName="node" presStyleLbl="node1" presStyleIdx="7" presStyleCnt="9" custScaleX="226337" custRadScaleRad="132229" custRadScaleInc="-13026">
        <dgm:presLayoutVars>
          <dgm:bulletEnabled val="1"/>
        </dgm:presLayoutVars>
      </dgm:prSet>
      <dgm:spPr/>
    </dgm:pt>
    <dgm:pt modelId="{912B4896-0209-44E7-B471-130D3BE42429}" type="pres">
      <dgm:prSet presAssocID="{DEB1F704-00EF-4705-8823-31ED2C4061D7}" presName="Name9" presStyleLbl="parChTrans1D2" presStyleIdx="8" presStyleCnt="9"/>
      <dgm:spPr/>
    </dgm:pt>
    <dgm:pt modelId="{53C9E3AE-ECFD-4B67-B833-6DEEC8E2279E}" type="pres">
      <dgm:prSet presAssocID="{DEB1F704-00EF-4705-8823-31ED2C4061D7}" presName="connTx" presStyleLbl="parChTrans1D2" presStyleIdx="8" presStyleCnt="9"/>
      <dgm:spPr/>
    </dgm:pt>
    <dgm:pt modelId="{7DB88626-2F47-4CB0-BA3C-36623EC8BADC}" type="pres">
      <dgm:prSet presAssocID="{8AA25A49-0720-4FA9-8EB9-14FF83BEB516}" presName="node" presStyleLbl="node1" presStyleIdx="8" presStyleCnt="9" custScaleX="239744" custRadScaleRad="131241" custRadScaleInc="-78159">
        <dgm:presLayoutVars>
          <dgm:bulletEnabled val="1"/>
        </dgm:presLayoutVars>
      </dgm:prSet>
      <dgm:spPr/>
    </dgm:pt>
  </dgm:ptLst>
  <dgm:cxnLst>
    <dgm:cxn modelId="{C849B100-E051-4638-8C0D-6A41CB8CC943}" type="presOf" srcId="{B854567F-131D-4E02-9F62-E8AEF48238BD}" destId="{0776D7D8-C323-4A84-AAB1-142B378834E1}" srcOrd="1" destOrd="0" presId="urn:microsoft.com/office/officeart/2005/8/layout/radial1"/>
    <dgm:cxn modelId="{55F0CD07-15ED-46B6-9E87-8E951EA98509}" srcId="{94B83C0B-E0F4-4AA0-BE01-D82702FF566E}" destId="{D8C1A2C1-9DDE-425F-8E0D-1C786C89931A}" srcOrd="2" destOrd="0" parTransId="{B854567F-131D-4E02-9F62-E8AEF48238BD}" sibTransId="{BD99388E-BE6F-4F95-82E7-F5DCB25C5FFE}"/>
    <dgm:cxn modelId="{8F9A220E-61AC-4451-9243-0E371AE66AFD}" srcId="{94B83C0B-E0F4-4AA0-BE01-D82702FF566E}" destId="{168633D0-A6C5-4601-ACB7-8C996F1CE539}" srcOrd="5" destOrd="0" parTransId="{07B19ECA-9CEA-47A6-893F-EE92DB258CBC}" sibTransId="{C3173C58-BEE5-41A8-8029-6CE96357A3C8}"/>
    <dgm:cxn modelId="{38181717-7E24-4986-BDD5-723D137B2EB0}" type="presOf" srcId="{BAA5FD9E-C4D5-48CE-8D50-DEA6D9B93F43}" destId="{4A103EFD-1C9D-4BA9-B132-638A7FC452D4}" srcOrd="1" destOrd="0" presId="urn:microsoft.com/office/officeart/2005/8/layout/radial1"/>
    <dgm:cxn modelId="{ADA4651A-4513-4A71-B380-6DD868767576}" type="presOf" srcId="{BAA5FD9E-C4D5-48CE-8D50-DEA6D9B93F43}" destId="{D32311C9-2A88-491E-B270-6086652290EE}" srcOrd="0" destOrd="0" presId="urn:microsoft.com/office/officeart/2005/8/layout/radial1"/>
    <dgm:cxn modelId="{7408AA21-F7EF-4223-B460-1E3242015244}" type="presOf" srcId="{625A7EA8-BA0E-45DE-AEE0-8AE8F00D26CA}" destId="{9BC9CDD4-BD20-4CE7-ABD2-2BD2366D036D}" srcOrd="1" destOrd="0" presId="urn:microsoft.com/office/officeart/2005/8/layout/radial1"/>
    <dgm:cxn modelId="{8729CD22-1F90-40C9-89C6-CF0538A09562}" type="presOf" srcId="{C7AD2ECC-FD90-4812-B80C-F98565246D82}" destId="{A01F7DAC-B408-4474-828E-B7E008B90244}" srcOrd="1" destOrd="0" presId="urn:microsoft.com/office/officeart/2005/8/layout/radial1"/>
    <dgm:cxn modelId="{E01D702D-789B-45C3-B135-BF82B12EBD21}" type="presOf" srcId="{07B19ECA-9CEA-47A6-893F-EE92DB258CBC}" destId="{6F7D5CC6-1335-486E-B3BD-09715E59A976}" srcOrd="0" destOrd="0" presId="urn:microsoft.com/office/officeart/2005/8/layout/radial1"/>
    <dgm:cxn modelId="{26595334-041D-4AE5-95BA-EBC6137F9D44}" type="presOf" srcId="{7F06941B-7C47-490E-A04D-BDD1191AA935}" destId="{CA43C8EA-530C-4F9B-B1C4-B1AB88A60E1F}" srcOrd="0" destOrd="0" presId="urn:microsoft.com/office/officeart/2005/8/layout/radial1"/>
    <dgm:cxn modelId="{16E4F535-35D9-4AB5-A4D8-A260AADA8339}" srcId="{94B83C0B-E0F4-4AA0-BE01-D82702FF566E}" destId="{8AA25A49-0720-4FA9-8EB9-14FF83BEB516}" srcOrd="8" destOrd="0" parTransId="{DEB1F704-00EF-4705-8823-31ED2C4061D7}" sibTransId="{C670647D-DBD5-444E-960D-951EDF89C030}"/>
    <dgm:cxn modelId="{4ABB5039-59FB-4C35-8E3B-5ACEF76ED2D2}" srcId="{94B83C0B-E0F4-4AA0-BE01-D82702FF566E}" destId="{98F6B116-1BF3-419A-A517-C5AB776E72DF}" srcOrd="7" destOrd="0" parTransId="{C7AD2ECC-FD90-4812-B80C-F98565246D82}" sibTransId="{BD8354CE-0CA3-4E51-B800-247267C453CC}"/>
    <dgm:cxn modelId="{0CE6613A-F50E-4FE8-881D-B0F2596FE7AB}" type="presOf" srcId="{D8C1A2C1-9DDE-425F-8E0D-1C786C89931A}" destId="{F4C2F638-5CB2-4F7A-BD28-5116B662837A}" srcOrd="0" destOrd="0" presId="urn:microsoft.com/office/officeart/2005/8/layout/radial1"/>
    <dgm:cxn modelId="{374A9C3A-D4D8-4873-BC7A-4AD67B7640B4}" type="presOf" srcId="{168633D0-A6C5-4601-ACB7-8C996F1CE539}" destId="{935E3943-4DBF-4764-B37C-F591E7D746A8}" srcOrd="0" destOrd="0" presId="urn:microsoft.com/office/officeart/2005/8/layout/radial1"/>
    <dgm:cxn modelId="{11BCE55D-B35E-4BBE-A33C-B82069DD958E}" type="presOf" srcId="{C7AD2ECC-FD90-4812-B80C-F98565246D82}" destId="{7E21F32F-B4CA-4024-9B83-FA0A4C00F930}" srcOrd="0" destOrd="0" presId="urn:microsoft.com/office/officeart/2005/8/layout/radial1"/>
    <dgm:cxn modelId="{93FE8047-C7D5-4D02-81D4-8B99085F3EC4}" type="presOf" srcId="{9C827779-6DD3-430A-B0B8-E44998A74A2F}" destId="{878BAF7B-DB7D-4DD9-82FD-92D9CAA22953}" srcOrd="1" destOrd="0" presId="urn:microsoft.com/office/officeart/2005/8/layout/radial1"/>
    <dgm:cxn modelId="{4DCAA06A-3D50-4208-90A1-D0FDD3D24234}" type="presOf" srcId="{02911980-0601-4DE6-B240-05A709F96219}" destId="{166806AE-A9B8-47BD-89DB-822BF2D8E192}" srcOrd="0" destOrd="0" presId="urn:microsoft.com/office/officeart/2005/8/layout/radial1"/>
    <dgm:cxn modelId="{8791DC4A-70BB-4752-9EBD-B2B392BB8C66}" srcId="{02911980-0601-4DE6-B240-05A709F96219}" destId="{94B83C0B-E0F4-4AA0-BE01-D82702FF566E}" srcOrd="0" destOrd="0" parTransId="{6A03A929-2AEC-4B37-BE77-F5932361CE24}" sibTransId="{3066284A-F436-496A-8A2F-E16ED79F36D5}"/>
    <dgm:cxn modelId="{0ADC6054-CBC6-4428-AFFA-7E4165EE98C1}" type="presOf" srcId="{94B83C0B-E0F4-4AA0-BE01-D82702FF566E}" destId="{859459D9-405A-4A3C-AE5E-EF522C89386F}" srcOrd="0" destOrd="0" presId="urn:microsoft.com/office/officeart/2005/8/layout/radial1"/>
    <dgm:cxn modelId="{62094575-7425-46C9-9653-16985C94CF08}" type="presOf" srcId="{B854567F-131D-4E02-9F62-E8AEF48238BD}" destId="{EB26E63E-997B-4DBF-8F53-AD401B0F2087}" srcOrd="0" destOrd="0" presId="urn:microsoft.com/office/officeart/2005/8/layout/radial1"/>
    <dgm:cxn modelId="{877BB856-2567-41DB-9E5A-9ECA94174F41}" type="presOf" srcId="{1B25382A-A381-405F-9FFF-260A374ECD75}" destId="{F5B34A71-8C8D-453D-A605-31966F303F02}" srcOrd="0" destOrd="0" presId="urn:microsoft.com/office/officeart/2005/8/layout/radial1"/>
    <dgm:cxn modelId="{6BF14257-88AF-4049-AF00-31DD607FDA5A}" srcId="{94B83C0B-E0F4-4AA0-BE01-D82702FF566E}" destId="{7F06941B-7C47-490E-A04D-BDD1191AA935}" srcOrd="1" destOrd="0" parTransId="{625A7EA8-BA0E-45DE-AEE0-8AE8F00D26CA}" sibTransId="{9A9DF4EF-4DBA-4264-992E-B7DDAC8C781D}"/>
    <dgm:cxn modelId="{9B6C4878-320B-4480-9458-9C5B4BFA053B}" type="presOf" srcId="{9C827779-6DD3-430A-B0B8-E44998A74A2F}" destId="{12C6DFE3-6AAC-48A3-A0E7-88BA271F22FE}" srcOrd="0" destOrd="0" presId="urn:microsoft.com/office/officeart/2005/8/layout/radial1"/>
    <dgm:cxn modelId="{85D36E80-DFF2-4F7F-8676-5B5A29DAC9DE}" srcId="{94B83C0B-E0F4-4AA0-BE01-D82702FF566E}" destId="{D6A52839-B237-4707-A117-FBDEA55015DD}" srcOrd="4" destOrd="0" parTransId="{5AA1D40B-CC3B-4D0C-8644-4FC0A29A93B0}" sibTransId="{7EF7B5EF-59CE-4F66-B819-71571F254700}"/>
    <dgm:cxn modelId="{B338B98B-063B-48AD-8F5F-3704C744DD02}" type="presOf" srcId="{F2A5259A-44DA-4EE5-9ABB-3C8262DD8FED}" destId="{CAFA0E60-E3A9-4ECF-A0E5-CAFAD1BBEB2F}" srcOrd="0" destOrd="0" presId="urn:microsoft.com/office/officeart/2005/8/layout/radial1"/>
    <dgm:cxn modelId="{3DE48490-ABCF-4B80-B64D-1DF2860F4457}" type="presOf" srcId="{8AA25A49-0720-4FA9-8EB9-14FF83BEB516}" destId="{7DB88626-2F47-4CB0-BA3C-36623EC8BADC}" srcOrd="0" destOrd="0" presId="urn:microsoft.com/office/officeart/2005/8/layout/radial1"/>
    <dgm:cxn modelId="{AC04839F-0060-4651-ABD0-0003BF961540}" type="presOf" srcId="{441FAE11-D9F9-427E-92D7-15B97F476E29}" destId="{E0848BF4-C772-44B9-AEDC-6ACDE31DD369}" srcOrd="1" destOrd="0" presId="urn:microsoft.com/office/officeart/2005/8/layout/radial1"/>
    <dgm:cxn modelId="{A07B48A3-A85F-4FE0-A4E4-B0185865618F}" type="presOf" srcId="{07B19ECA-9CEA-47A6-893F-EE92DB258CBC}" destId="{C99D9733-1C89-4871-B3C4-520BEA7060E9}" srcOrd="1" destOrd="0" presId="urn:microsoft.com/office/officeart/2005/8/layout/radial1"/>
    <dgm:cxn modelId="{26DAE7A6-5A1E-4A88-ADB2-47716B0DEFDF}" srcId="{94B83C0B-E0F4-4AA0-BE01-D82702FF566E}" destId="{F2A5259A-44DA-4EE5-9ABB-3C8262DD8FED}" srcOrd="3" destOrd="0" parTransId="{9C827779-6DD3-430A-B0B8-E44998A74A2F}" sibTransId="{3E87517D-347F-4C64-8C0F-90356286C59D}"/>
    <dgm:cxn modelId="{DC1CC5A9-3F95-4428-AE1C-F29D73930D44}" type="presOf" srcId="{441FAE11-D9F9-427E-92D7-15B97F476E29}" destId="{C94134EA-4C02-4695-A3F9-DCCD6AA6EC57}" srcOrd="0" destOrd="0" presId="urn:microsoft.com/office/officeart/2005/8/layout/radial1"/>
    <dgm:cxn modelId="{04BEBCAA-0931-4E36-8AC5-DD30A97BF0D5}" type="presOf" srcId="{98F6B116-1BF3-419A-A517-C5AB776E72DF}" destId="{2BC8F6B5-CB42-426E-97DA-C33731DEC1C9}" srcOrd="0" destOrd="0" presId="urn:microsoft.com/office/officeart/2005/8/layout/radial1"/>
    <dgm:cxn modelId="{1BAE4FB8-ED3F-4853-ABB6-BB782512E891}" type="presOf" srcId="{DEB1F704-00EF-4705-8823-31ED2C4061D7}" destId="{53C9E3AE-ECFD-4B67-B833-6DEEC8E2279E}" srcOrd="1" destOrd="0" presId="urn:microsoft.com/office/officeart/2005/8/layout/radial1"/>
    <dgm:cxn modelId="{BC0393C2-5AE0-4457-B69B-41655AC0B783}" type="presOf" srcId="{625A7EA8-BA0E-45DE-AEE0-8AE8F00D26CA}" destId="{CDB1C8A1-B7EA-4011-9D0F-00565F7D9C4F}" srcOrd="0" destOrd="0" presId="urn:microsoft.com/office/officeart/2005/8/layout/radial1"/>
    <dgm:cxn modelId="{79D411CC-4ED5-4A5B-95DC-BDFDE4B60149}" type="presOf" srcId="{5AA1D40B-CC3B-4D0C-8644-4FC0A29A93B0}" destId="{12B13D4F-F201-4F35-BA82-1FDAC5AA980B}" srcOrd="0" destOrd="0" presId="urn:microsoft.com/office/officeart/2005/8/layout/radial1"/>
    <dgm:cxn modelId="{C59759D4-F9DB-455F-9B43-B0E4B6A02FE2}" type="presOf" srcId="{980A8DE3-F063-4525-8B39-3F410199CE45}" destId="{F74DB871-64ED-45FA-B81E-A6DA77CBB5DF}" srcOrd="0" destOrd="0" presId="urn:microsoft.com/office/officeart/2005/8/layout/radial1"/>
    <dgm:cxn modelId="{7CADB1D4-6E57-40A2-96F7-010D802CD897}" type="presOf" srcId="{DEB1F704-00EF-4705-8823-31ED2C4061D7}" destId="{912B4896-0209-44E7-B471-130D3BE42429}" srcOrd="0" destOrd="0" presId="urn:microsoft.com/office/officeart/2005/8/layout/radial1"/>
    <dgm:cxn modelId="{B2E7D9E1-F523-4AE3-8CA3-CAFD76E6FFA6}" type="presOf" srcId="{5AA1D40B-CC3B-4D0C-8644-4FC0A29A93B0}" destId="{C2D993CC-B014-4D83-92C1-8821B1628E2B}" srcOrd="1" destOrd="0" presId="urn:microsoft.com/office/officeart/2005/8/layout/radial1"/>
    <dgm:cxn modelId="{0C0C3FE7-DE86-4216-A6C2-A85DFA945CD0}" srcId="{94B83C0B-E0F4-4AA0-BE01-D82702FF566E}" destId="{980A8DE3-F063-4525-8B39-3F410199CE45}" srcOrd="0" destOrd="0" parTransId="{441FAE11-D9F9-427E-92D7-15B97F476E29}" sibTransId="{86B9B873-3777-4818-ACCD-A17A72BB721A}"/>
    <dgm:cxn modelId="{9EB602F7-E1AC-46D6-B5F0-5B560E87D359}" srcId="{94B83C0B-E0F4-4AA0-BE01-D82702FF566E}" destId="{1B25382A-A381-405F-9FFF-260A374ECD75}" srcOrd="6" destOrd="0" parTransId="{BAA5FD9E-C4D5-48CE-8D50-DEA6D9B93F43}" sibTransId="{7C7120F6-99C3-41E9-BE66-13220E56C6A5}"/>
    <dgm:cxn modelId="{CB61FEF7-7304-4092-9EBD-6DA0BF7F7213}" type="presOf" srcId="{D6A52839-B237-4707-A117-FBDEA55015DD}" destId="{A65548F4-DCB8-4AFD-B750-158076D64358}" srcOrd="0" destOrd="0" presId="urn:microsoft.com/office/officeart/2005/8/layout/radial1"/>
    <dgm:cxn modelId="{44F97D65-E0DD-4779-A5D8-7E23A413A21E}" type="presParOf" srcId="{166806AE-A9B8-47BD-89DB-822BF2D8E192}" destId="{859459D9-405A-4A3C-AE5E-EF522C89386F}" srcOrd="0" destOrd="0" presId="urn:microsoft.com/office/officeart/2005/8/layout/radial1"/>
    <dgm:cxn modelId="{F7F60CE2-A067-447A-B9EB-8F7DE4161895}" type="presParOf" srcId="{166806AE-A9B8-47BD-89DB-822BF2D8E192}" destId="{C94134EA-4C02-4695-A3F9-DCCD6AA6EC57}" srcOrd="1" destOrd="0" presId="urn:microsoft.com/office/officeart/2005/8/layout/radial1"/>
    <dgm:cxn modelId="{93E685B4-3274-493C-82ED-43D4D7934045}" type="presParOf" srcId="{C94134EA-4C02-4695-A3F9-DCCD6AA6EC57}" destId="{E0848BF4-C772-44B9-AEDC-6ACDE31DD369}" srcOrd="0" destOrd="0" presId="urn:microsoft.com/office/officeart/2005/8/layout/radial1"/>
    <dgm:cxn modelId="{F3EC15AD-C352-455E-9B82-DBB9CBE26BE1}" type="presParOf" srcId="{166806AE-A9B8-47BD-89DB-822BF2D8E192}" destId="{F74DB871-64ED-45FA-B81E-A6DA77CBB5DF}" srcOrd="2" destOrd="0" presId="urn:microsoft.com/office/officeart/2005/8/layout/radial1"/>
    <dgm:cxn modelId="{BCF7B7BC-647F-400D-A863-4D418C8607A6}" type="presParOf" srcId="{166806AE-A9B8-47BD-89DB-822BF2D8E192}" destId="{CDB1C8A1-B7EA-4011-9D0F-00565F7D9C4F}" srcOrd="3" destOrd="0" presId="urn:microsoft.com/office/officeart/2005/8/layout/radial1"/>
    <dgm:cxn modelId="{396A79E3-B89C-4CD6-9DA5-83CAFD70C5C3}" type="presParOf" srcId="{CDB1C8A1-B7EA-4011-9D0F-00565F7D9C4F}" destId="{9BC9CDD4-BD20-4CE7-ABD2-2BD2366D036D}" srcOrd="0" destOrd="0" presId="urn:microsoft.com/office/officeart/2005/8/layout/radial1"/>
    <dgm:cxn modelId="{788C6CAE-AA6F-4463-95F1-D63542912459}" type="presParOf" srcId="{166806AE-A9B8-47BD-89DB-822BF2D8E192}" destId="{CA43C8EA-530C-4F9B-B1C4-B1AB88A60E1F}" srcOrd="4" destOrd="0" presId="urn:microsoft.com/office/officeart/2005/8/layout/radial1"/>
    <dgm:cxn modelId="{EFEB3F38-004C-4DB1-B81E-93AED1BF7F43}" type="presParOf" srcId="{166806AE-A9B8-47BD-89DB-822BF2D8E192}" destId="{EB26E63E-997B-4DBF-8F53-AD401B0F2087}" srcOrd="5" destOrd="0" presId="urn:microsoft.com/office/officeart/2005/8/layout/radial1"/>
    <dgm:cxn modelId="{8577932B-8931-4813-AFAD-78FF180FDEBB}" type="presParOf" srcId="{EB26E63E-997B-4DBF-8F53-AD401B0F2087}" destId="{0776D7D8-C323-4A84-AAB1-142B378834E1}" srcOrd="0" destOrd="0" presId="urn:microsoft.com/office/officeart/2005/8/layout/radial1"/>
    <dgm:cxn modelId="{AD510D99-A08F-49C4-A4DE-DF1947C6189B}" type="presParOf" srcId="{166806AE-A9B8-47BD-89DB-822BF2D8E192}" destId="{F4C2F638-5CB2-4F7A-BD28-5116B662837A}" srcOrd="6" destOrd="0" presId="urn:microsoft.com/office/officeart/2005/8/layout/radial1"/>
    <dgm:cxn modelId="{995EC57B-B2E7-4746-8610-E7693C49E768}" type="presParOf" srcId="{166806AE-A9B8-47BD-89DB-822BF2D8E192}" destId="{12C6DFE3-6AAC-48A3-A0E7-88BA271F22FE}" srcOrd="7" destOrd="0" presId="urn:microsoft.com/office/officeart/2005/8/layout/radial1"/>
    <dgm:cxn modelId="{00815226-3274-496E-AC91-722C68A0628A}" type="presParOf" srcId="{12C6DFE3-6AAC-48A3-A0E7-88BA271F22FE}" destId="{878BAF7B-DB7D-4DD9-82FD-92D9CAA22953}" srcOrd="0" destOrd="0" presId="urn:microsoft.com/office/officeart/2005/8/layout/radial1"/>
    <dgm:cxn modelId="{39ADD567-B82F-424F-84A8-8F82D5DC8077}" type="presParOf" srcId="{166806AE-A9B8-47BD-89DB-822BF2D8E192}" destId="{CAFA0E60-E3A9-4ECF-A0E5-CAFAD1BBEB2F}" srcOrd="8" destOrd="0" presId="urn:microsoft.com/office/officeart/2005/8/layout/radial1"/>
    <dgm:cxn modelId="{B4C909A7-9505-4C5F-9BE6-A6B645C4250C}" type="presParOf" srcId="{166806AE-A9B8-47BD-89DB-822BF2D8E192}" destId="{12B13D4F-F201-4F35-BA82-1FDAC5AA980B}" srcOrd="9" destOrd="0" presId="urn:microsoft.com/office/officeart/2005/8/layout/radial1"/>
    <dgm:cxn modelId="{F5BFD9B0-8836-4EE8-B0EC-57A0AB796ADF}" type="presParOf" srcId="{12B13D4F-F201-4F35-BA82-1FDAC5AA980B}" destId="{C2D993CC-B014-4D83-92C1-8821B1628E2B}" srcOrd="0" destOrd="0" presId="urn:microsoft.com/office/officeart/2005/8/layout/radial1"/>
    <dgm:cxn modelId="{A2D2C643-E976-4324-B417-FFF5924642ED}" type="presParOf" srcId="{166806AE-A9B8-47BD-89DB-822BF2D8E192}" destId="{A65548F4-DCB8-4AFD-B750-158076D64358}" srcOrd="10" destOrd="0" presId="urn:microsoft.com/office/officeart/2005/8/layout/radial1"/>
    <dgm:cxn modelId="{C4D54A02-777E-4445-A5F9-53857B25FB3D}" type="presParOf" srcId="{166806AE-A9B8-47BD-89DB-822BF2D8E192}" destId="{6F7D5CC6-1335-486E-B3BD-09715E59A976}" srcOrd="11" destOrd="0" presId="urn:microsoft.com/office/officeart/2005/8/layout/radial1"/>
    <dgm:cxn modelId="{C75E08F9-870D-4717-AE74-0F299E463DCF}" type="presParOf" srcId="{6F7D5CC6-1335-486E-B3BD-09715E59A976}" destId="{C99D9733-1C89-4871-B3C4-520BEA7060E9}" srcOrd="0" destOrd="0" presId="urn:microsoft.com/office/officeart/2005/8/layout/radial1"/>
    <dgm:cxn modelId="{02BBC64C-0A6E-4DC3-BA9B-B01E6BC5D03C}" type="presParOf" srcId="{166806AE-A9B8-47BD-89DB-822BF2D8E192}" destId="{935E3943-4DBF-4764-B37C-F591E7D746A8}" srcOrd="12" destOrd="0" presId="urn:microsoft.com/office/officeart/2005/8/layout/radial1"/>
    <dgm:cxn modelId="{82182476-0545-4109-AFEB-B98D7ACE1A4C}" type="presParOf" srcId="{166806AE-A9B8-47BD-89DB-822BF2D8E192}" destId="{D32311C9-2A88-491E-B270-6086652290EE}" srcOrd="13" destOrd="0" presId="urn:microsoft.com/office/officeart/2005/8/layout/radial1"/>
    <dgm:cxn modelId="{B08AD510-A266-4648-A99D-F5A7D2DD8D73}" type="presParOf" srcId="{D32311C9-2A88-491E-B270-6086652290EE}" destId="{4A103EFD-1C9D-4BA9-B132-638A7FC452D4}" srcOrd="0" destOrd="0" presId="urn:microsoft.com/office/officeart/2005/8/layout/radial1"/>
    <dgm:cxn modelId="{327B17C5-B8BF-4899-8F93-C551BD296528}" type="presParOf" srcId="{166806AE-A9B8-47BD-89DB-822BF2D8E192}" destId="{F5B34A71-8C8D-453D-A605-31966F303F02}" srcOrd="14" destOrd="0" presId="urn:microsoft.com/office/officeart/2005/8/layout/radial1"/>
    <dgm:cxn modelId="{583F6CF5-8682-4E50-8B29-CD6D60486091}" type="presParOf" srcId="{166806AE-A9B8-47BD-89DB-822BF2D8E192}" destId="{7E21F32F-B4CA-4024-9B83-FA0A4C00F930}" srcOrd="15" destOrd="0" presId="urn:microsoft.com/office/officeart/2005/8/layout/radial1"/>
    <dgm:cxn modelId="{2103FD76-BD11-46AB-8A77-89B4A14A95B0}" type="presParOf" srcId="{7E21F32F-B4CA-4024-9B83-FA0A4C00F930}" destId="{A01F7DAC-B408-4474-828E-B7E008B90244}" srcOrd="0" destOrd="0" presId="urn:microsoft.com/office/officeart/2005/8/layout/radial1"/>
    <dgm:cxn modelId="{D6608AD5-3FC2-4461-93A4-4A6D46125E92}" type="presParOf" srcId="{166806AE-A9B8-47BD-89DB-822BF2D8E192}" destId="{2BC8F6B5-CB42-426E-97DA-C33731DEC1C9}" srcOrd="16" destOrd="0" presId="urn:microsoft.com/office/officeart/2005/8/layout/radial1"/>
    <dgm:cxn modelId="{3C7B5442-F355-4CCA-B4F6-5AEA01C56506}" type="presParOf" srcId="{166806AE-A9B8-47BD-89DB-822BF2D8E192}" destId="{912B4896-0209-44E7-B471-130D3BE42429}" srcOrd="17" destOrd="0" presId="urn:microsoft.com/office/officeart/2005/8/layout/radial1"/>
    <dgm:cxn modelId="{BF4E6EBB-948B-434F-AB4A-F58886ED3DF5}" type="presParOf" srcId="{912B4896-0209-44E7-B471-130D3BE42429}" destId="{53C9E3AE-ECFD-4B67-B833-6DEEC8E2279E}" srcOrd="0" destOrd="0" presId="urn:microsoft.com/office/officeart/2005/8/layout/radial1"/>
    <dgm:cxn modelId="{B715847F-2A27-4A1F-8A7A-E4B63933CA43}" type="presParOf" srcId="{166806AE-A9B8-47BD-89DB-822BF2D8E192}" destId="{7DB88626-2F47-4CB0-BA3C-36623EC8BADC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662913-2CA5-4127-9E3C-2CD2CF66F6D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DD4DC9E9-0B35-4427-9934-C07FCE916D71}">
      <dgm:prSet phldrT="[Текст]" phldr="1"/>
      <dgm:spPr/>
      <dgm:t>
        <a:bodyPr/>
        <a:lstStyle/>
        <a:p>
          <a:endParaRPr lang="ru-RU"/>
        </a:p>
      </dgm:t>
    </dgm:pt>
    <dgm:pt modelId="{6C84E438-54DF-4074-9AA6-CFC275E56150}" type="parTrans" cxnId="{A574E43C-CCF0-46D3-A171-2E6C74C2345E}">
      <dgm:prSet/>
      <dgm:spPr/>
      <dgm:t>
        <a:bodyPr/>
        <a:lstStyle/>
        <a:p>
          <a:endParaRPr lang="ru-RU"/>
        </a:p>
      </dgm:t>
    </dgm:pt>
    <dgm:pt modelId="{D53D9E91-75A4-4396-B8ED-A22AF5DA7CCD}" type="sibTrans" cxnId="{A574E43C-CCF0-46D3-A171-2E6C74C2345E}">
      <dgm:prSet/>
      <dgm:spPr/>
      <dgm:t>
        <a:bodyPr/>
        <a:lstStyle/>
        <a:p>
          <a:endParaRPr lang="ru-RU"/>
        </a:p>
      </dgm:t>
    </dgm:pt>
    <dgm:pt modelId="{6037CE3C-6190-4CA6-A390-BDC9E399FF16}">
      <dgm:prSet phldrT="[Текст]" phldr="1"/>
      <dgm:spPr/>
      <dgm:t>
        <a:bodyPr/>
        <a:lstStyle/>
        <a:p>
          <a:endParaRPr lang="ru-RU"/>
        </a:p>
      </dgm:t>
    </dgm:pt>
    <dgm:pt modelId="{E3684F22-D41E-46DB-B43C-16CAAF27E712}" type="parTrans" cxnId="{F39B7A73-F4B5-46A0-A82C-20A409354099}">
      <dgm:prSet/>
      <dgm:spPr/>
      <dgm:t>
        <a:bodyPr/>
        <a:lstStyle/>
        <a:p>
          <a:endParaRPr lang="ru-RU"/>
        </a:p>
      </dgm:t>
    </dgm:pt>
    <dgm:pt modelId="{A72DF2FF-2961-48CD-A508-D6F9864FB7BF}" type="sibTrans" cxnId="{F39B7A73-F4B5-46A0-A82C-20A409354099}">
      <dgm:prSet/>
      <dgm:spPr/>
      <dgm:t>
        <a:bodyPr/>
        <a:lstStyle/>
        <a:p>
          <a:endParaRPr lang="ru-RU"/>
        </a:p>
      </dgm:t>
    </dgm:pt>
    <dgm:pt modelId="{9D7DA83A-5CE2-41F0-95A3-35120A5EB2EF}">
      <dgm:prSet phldrT="[Текст]" phldr="1"/>
      <dgm:spPr/>
      <dgm:t>
        <a:bodyPr/>
        <a:lstStyle/>
        <a:p>
          <a:endParaRPr lang="ru-RU"/>
        </a:p>
      </dgm:t>
    </dgm:pt>
    <dgm:pt modelId="{EA37DD15-1967-4313-8059-932943A7E242}" type="parTrans" cxnId="{41A95CF7-4785-43FF-99D1-C96C3E2B3D32}">
      <dgm:prSet/>
      <dgm:spPr/>
      <dgm:t>
        <a:bodyPr/>
        <a:lstStyle/>
        <a:p>
          <a:endParaRPr lang="ru-RU"/>
        </a:p>
      </dgm:t>
    </dgm:pt>
    <dgm:pt modelId="{79F78472-1329-4685-BF7D-65691B6A58F0}" type="sibTrans" cxnId="{41A95CF7-4785-43FF-99D1-C96C3E2B3D32}">
      <dgm:prSet/>
      <dgm:spPr/>
      <dgm:t>
        <a:bodyPr/>
        <a:lstStyle/>
        <a:p>
          <a:endParaRPr lang="ru-RU"/>
        </a:p>
      </dgm:t>
    </dgm:pt>
    <dgm:pt modelId="{F417CD4D-23B5-4E44-8B9F-DDB6958D6D27}">
      <dgm:prSet phldrT="[Текст]" phldr="1"/>
      <dgm:spPr/>
      <dgm:t>
        <a:bodyPr/>
        <a:lstStyle/>
        <a:p>
          <a:endParaRPr lang="ru-RU"/>
        </a:p>
      </dgm:t>
    </dgm:pt>
    <dgm:pt modelId="{F0B57FD6-24A4-4EAA-B339-A33575A7031C}" type="parTrans" cxnId="{550090CA-36DE-4B18-B2FC-7E61C1628F45}">
      <dgm:prSet/>
      <dgm:spPr/>
      <dgm:t>
        <a:bodyPr/>
        <a:lstStyle/>
        <a:p>
          <a:endParaRPr lang="ru-RU"/>
        </a:p>
      </dgm:t>
    </dgm:pt>
    <dgm:pt modelId="{BB9DCDB7-97CE-4D85-A706-72C2DC5C490B}" type="sibTrans" cxnId="{550090CA-36DE-4B18-B2FC-7E61C1628F45}">
      <dgm:prSet/>
      <dgm:spPr/>
      <dgm:t>
        <a:bodyPr/>
        <a:lstStyle/>
        <a:p>
          <a:endParaRPr lang="ru-RU"/>
        </a:p>
      </dgm:t>
    </dgm:pt>
    <dgm:pt modelId="{67CF9067-233E-4976-8623-C6022B7F5E74}">
      <dgm:prSet phldrT="[Текст]" phldr="1"/>
      <dgm:spPr/>
      <dgm:t>
        <a:bodyPr/>
        <a:lstStyle/>
        <a:p>
          <a:endParaRPr lang="ru-RU"/>
        </a:p>
      </dgm:t>
    </dgm:pt>
    <dgm:pt modelId="{A91A21F6-FF7F-4123-ACE0-255AFD0A9ACE}" type="parTrans" cxnId="{81525D97-1961-4FB0-B84B-C70FCE3F5B67}">
      <dgm:prSet/>
      <dgm:spPr/>
      <dgm:t>
        <a:bodyPr/>
        <a:lstStyle/>
        <a:p>
          <a:endParaRPr lang="ru-RU"/>
        </a:p>
      </dgm:t>
    </dgm:pt>
    <dgm:pt modelId="{4763CAD1-C8DA-4882-86D7-370300CAA027}" type="sibTrans" cxnId="{81525D97-1961-4FB0-B84B-C70FCE3F5B67}">
      <dgm:prSet/>
      <dgm:spPr/>
      <dgm:t>
        <a:bodyPr/>
        <a:lstStyle/>
        <a:p>
          <a:endParaRPr lang="ru-RU"/>
        </a:p>
      </dgm:t>
    </dgm:pt>
    <dgm:pt modelId="{98A2DAFF-B10F-449F-911B-E4EF87B0D22D}" type="pres">
      <dgm:prSet presAssocID="{06662913-2CA5-4127-9E3C-2CD2CF66F6D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8E5C251-F351-4934-98D0-0F996F5F19D0}" type="pres">
      <dgm:prSet presAssocID="{DD4DC9E9-0B35-4427-9934-C07FCE916D71}" presName="centerShape" presStyleLbl="node0" presStyleIdx="0" presStyleCnt="1"/>
      <dgm:spPr/>
    </dgm:pt>
    <dgm:pt modelId="{13F81D68-D703-4286-BBE1-FA7EAFA9461D}" type="pres">
      <dgm:prSet presAssocID="{E3684F22-D41E-46DB-B43C-16CAAF27E712}" presName="parTrans" presStyleLbl="sibTrans2D1" presStyleIdx="0" presStyleCnt="4"/>
      <dgm:spPr/>
    </dgm:pt>
    <dgm:pt modelId="{B2B53920-C131-4753-A3C7-6B22B73F7BC4}" type="pres">
      <dgm:prSet presAssocID="{E3684F22-D41E-46DB-B43C-16CAAF27E712}" presName="connectorText" presStyleLbl="sibTrans2D1" presStyleIdx="0" presStyleCnt="4"/>
      <dgm:spPr/>
    </dgm:pt>
    <dgm:pt modelId="{35B5095C-EDD1-4513-A393-DC54171AE096}" type="pres">
      <dgm:prSet presAssocID="{6037CE3C-6190-4CA6-A390-BDC9E399FF16}" presName="node" presStyleLbl="node1" presStyleIdx="0" presStyleCnt="4">
        <dgm:presLayoutVars>
          <dgm:bulletEnabled val="1"/>
        </dgm:presLayoutVars>
      </dgm:prSet>
      <dgm:spPr/>
    </dgm:pt>
    <dgm:pt modelId="{B8D5550E-6955-4B0F-B723-1CDCDF8E3CCC}" type="pres">
      <dgm:prSet presAssocID="{EA37DD15-1967-4313-8059-932943A7E242}" presName="parTrans" presStyleLbl="sibTrans2D1" presStyleIdx="1" presStyleCnt="4"/>
      <dgm:spPr/>
    </dgm:pt>
    <dgm:pt modelId="{8D2DF3A7-6194-4B6B-A0E7-966D5ACF73B1}" type="pres">
      <dgm:prSet presAssocID="{EA37DD15-1967-4313-8059-932943A7E242}" presName="connectorText" presStyleLbl="sibTrans2D1" presStyleIdx="1" presStyleCnt="4"/>
      <dgm:spPr/>
    </dgm:pt>
    <dgm:pt modelId="{3DC391D9-139B-4413-A982-1BAAAE2E3B74}" type="pres">
      <dgm:prSet presAssocID="{9D7DA83A-5CE2-41F0-95A3-35120A5EB2EF}" presName="node" presStyleLbl="node1" presStyleIdx="1" presStyleCnt="4">
        <dgm:presLayoutVars>
          <dgm:bulletEnabled val="1"/>
        </dgm:presLayoutVars>
      </dgm:prSet>
      <dgm:spPr/>
    </dgm:pt>
    <dgm:pt modelId="{EF5B360C-16F9-40DF-A21A-A66A4979B03E}" type="pres">
      <dgm:prSet presAssocID="{F0B57FD6-24A4-4EAA-B339-A33575A7031C}" presName="parTrans" presStyleLbl="sibTrans2D1" presStyleIdx="2" presStyleCnt="4"/>
      <dgm:spPr/>
    </dgm:pt>
    <dgm:pt modelId="{CC0E750F-AAD4-4B97-BDD6-3368BA94CB58}" type="pres">
      <dgm:prSet presAssocID="{F0B57FD6-24A4-4EAA-B339-A33575A7031C}" presName="connectorText" presStyleLbl="sibTrans2D1" presStyleIdx="2" presStyleCnt="4"/>
      <dgm:spPr/>
    </dgm:pt>
    <dgm:pt modelId="{D7118D62-6A48-4F6D-B069-1E686ED29C93}" type="pres">
      <dgm:prSet presAssocID="{F417CD4D-23B5-4E44-8B9F-DDB6958D6D27}" presName="node" presStyleLbl="node1" presStyleIdx="2" presStyleCnt="4">
        <dgm:presLayoutVars>
          <dgm:bulletEnabled val="1"/>
        </dgm:presLayoutVars>
      </dgm:prSet>
      <dgm:spPr/>
    </dgm:pt>
    <dgm:pt modelId="{6A33C9C8-9397-4834-A166-B519B32AFBFB}" type="pres">
      <dgm:prSet presAssocID="{A91A21F6-FF7F-4123-ACE0-255AFD0A9ACE}" presName="parTrans" presStyleLbl="sibTrans2D1" presStyleIdx="3" presStyleCnt="4"/>
      <dgm:spPr/>
    </dgm:pt>
    <dgm:pt modelId="{BA0F09B7-8ED2-492A-B4DC-3439F93C4A51}" type="pres">
      <dgm:prSet presAssocID="{A91A21F6-FF7F-4123-ACE0-255AFD0A9ACE}" presName="connectorText" presStyleLbl="sibTrans2D1" presStyleIdx="3" presStyleCnt="4"/>
      <dgm:spPr/>
    </dgm:pt>
    <dgm:pt modelId="{A6DEF397-7F4B-4DC6-8216-59B9204C0AC3}" type="pres">
      <dgm:prSet presAssocID="{67CF9067-233E-4976-8623-C6022B7F5E74}" presName="node" presStyleLbl="node1" presStyleIdx="3" presStyleCnt="4">
        <dgm:presLayoutVars>
          <dgm:bulletEnabled val="1"/>
        </dgm:presLayoutVars>
      </dgm:prSet>
      <dgm:spPr/>
    </dgm:pt>
  </dgm:ptLst>
  <dgm:cxnLst>
    <dgm:cxn modelId="{747E1407-04B8-4EC5-B39F-8B166407F4E3}" type="presOf" srcId="{E3684F22-D41E-46DB-B43C-16CAAF27E712}" destId="{B2B53920-C131-4753-A3C7-6B22B73F7BC4}" srcOrd="1" destOrd="0" presId="urn:microsoft.com/office/officeart/2005/8/layout/radial5"/>
    <dgm:cxn modelId="{C8685A0D-64FA-4419-8F4F-4B59C23A65F9}" type="presOf" srcId="{E3684F22-D41E-46DB-B43C-16CAAF27E712}" destId="{13F81D68-D703-4286-BBE1-FA7EAFA9461D}" srcOrd="0" destOrd="0" presId="urn:microsoft.com/office/officeart/2005/8/layout/radial5"/>
    <dgm:cxn modelId="{426B301A-6FF9-4E9D-BA4C-5155E574ABBD}" type="presOf" srcId="{F417CD4D-23B5-4E44-8B9F-DDB6958D6D27}" destId="{D7118D62-6A48-4F6D-B069-1E686ED29C93}" srcOrd="0" destOrd="0" presId="urn:microsoft.com/office/officeart/2005/8/layout/radial5"/>
    <dgm:cxn modelId="{822AE91A-3DDC-4E04-BE1C-149B999507A4}" type="presOf" srcId="{F0B57FD6-24A4-4EAA-B339-A33575A7031C}" destId="{EF5B360C-16F9-40DF-A21A-A66A4979B03E}" srcOrd="0" destOrd="0" presId="urn:microsoft.com/office/officeart/2005/8/layout/radial5"/>
    <dgm:cxn modelId="{414A881F-9943-4522-9AF5-02959D01EDCD}" type="presOf" srcId="{DD4DC9E9-0B35-4427-9934-C07FCE916D71}" destId="{78E5C251-F351-4934-98D0-0F996F5F19D0}" srcOrd="0" destOrd="0" presId="urn:microsoft.com/office/officeart/2005/8/layout/radial5"/>
    <dgm:cxn modelId="{C847A61F-1C97-430A-AC83-8E238FA4ADB8}" type="presOf" srcId="{6037CE3C-6190-4CA6-A390-BDC9E399FF16}" destId="{35B5095C-EDD1-4513-A393-DC54171AE096}" srcOrd="0" destOrd="0" presId="urn:microsoft.com/office/officeart/2005/8/layout/radial5"/>
    <dgm:cxn modelId="{3891A12B-9AA8-4E35-A76C-651CB7AC46D6}" type="presOf" srcId="{67CF9067-233E-4976-8623-C6022B7F5E74}" destId="{A6DEF397-7F4B-4DC6-8216-59B9204C0AC3}" srcOrd="0" destOrd="0" presId="urn:microsoft.com/office/officeart/2005/8/layout/radial5"/>
    <dgm:cxn modelId="{A574E43C-CCF0-46D3-A171-2E6C74C2345E}" srcId="{06662913-2CA5-4127-9E3C-2CD2CF66F6D7}" destId="{DD4DC9E9-0B35-4427-9934-C07FCE916D71}" srcOrd="0" destOrd="0" parTransId="{6C84E438-54DF-4074-9AA6-CFC275E56150}" sibTransId="{D53D9E91-75A4-4396-B8ED-A22AF5DA7CCD}"/>
    <dgm:cxn modelId="{EA100940-5975-42C7-B145-FD9586E44FC4}" type="presOf" srcId="{9D7DA83A-5CE2-41F0-95A3-35120A5EB2EF}" destId="{3DC391D9-139B-4413-A982-1BAAAE2E3B74}" srcOrd="0" destOrd="0" presId="urn:microsoft.com/office/officeart/2005/8/layout/radial5"/>
    <dgm:cxn modelId="{C3F4F25D-F611-4DA4-902C-EEEC06EBABFB}" type="presOf" srcId="{A91A21F6-FF7F-4123-ACE0-255AFD0A9ACE}" destId="{BA0F09B7-8ED2-492A-B4DC-3439F93C4A51}" srcOrd="1" destOrd="0" presId="urn:microsoft.com/office/officeart/2005/8/layout/radial5"/>
    <dgm:cxn modelId="{F39B7A73-F4B5-46A0-A82C-20A409354099}" srcId="{DD4DC9E9-0B35-4427-9934-C07FCE916D71}" destId="{6037CE3C-6190-4CA6-A390-BDC9E399FF16}" srcOrd="0" destOrd="0" parTransId="{E3684F22-D41E-46DB-B43C-16CAAF27E712}" sibTransId="{A72DF2FF-2961-48CD-A508-D6F9864FB7BF}"/>
    <dgm:cxn modelId="{0C5AC879-4744-4DBB-9744-CFED36DDEDBE}" type="presOf" srcId="{06662913-2CA5-4127-9E3C-2CD2CF66F6D7}" destId="{98A2DAFF-B10F-449F-911B-E4EF87B0D22D}" srcOrd="0" destOrd="0" presId="urn:microsoft.com/office/officeart/2005/8/layout/radial5"/>
    <dgm:cxn modelId="{81525D97-1961-4FB0-B84B-C70FCE3F5B67}" srcId="{DD4DC9E9-0B35-4427-9934-C07FCE916D71}" destId="{67CF9067-233E-4976-8623-C6022B7F5E74}" srcOrd="3" destOrd="0" parTransId="{A91A21F6-FF7F-4123-ACE0-255AFD0A9ACE}" sibTransId="{4763CAD1-C8DA-4882-86D7-370300CAA027}"/>
    <dgm:cxn modelId="{035CB8B4-B288-459D-B188-BB8B9CF9AAA8}" type="presOf" srcId="{EA37DD15-1967-4313-8059-932943A7E242}" destId="{8D2DF3A7-6194-4B6B-A0E7-966D5ACF73B1}" srcOrd="1" destOrd="0" presId="urn:microsoft.com/office/officeart/2005/8/layout/radial5"/>
    <dgm:cxn modelId="{AB76E4BC-3191-40F6-9806-4BB902972B87}" type="presOf" srcId="{F0B57FD6-24A4-4EAA-B339-A33575A7031C}" destId="{CC0E750F-AAD4-4B97-BDD6-3368BA94CB58}" srcOrd="1" destOrd="0" presId="urn:microsoft.com/office/officeart/2005/8/layout/radial5"/>
    <dgm:cxn modelId="{550090CA-36DE-4B18-B2FC-7E61C1628F45}" srcId="{DD4DC9E9-0B35-4427-9934-C07FCE916D71}" destId="{F417CD4D-23B5-4E44-8B9F-DDB6958D6D27}" srcOrd="2" destOrd="0" parTransId="{F0B57FD6-24A4-4EAA-B339-A33575A7031C}" sibTransId="{BB9DCDB7-97CE-4D85-A706-72C2DC5C490B}"/>
    <dgm:cxn modelId="{6C1BFAF3-6995-4B2B-A7D6-F8376DFC7BE0}" type="presOf" srcId="{A91A21F6-FF7F-4123-ACE0-255AFD0A9ACE}" destId="{6A33C9C8-9397-4834-A166-B519B32AFBFB}" srcOrd="0" destOrd="0" presId="urn:microsoft.com/office/officeart/2005/8/layout/radial5"/>
    <dgm:cxn modelId="{875126F4-CAA4-4729-A0BB-21CBA4447CC6}" type="presOf" srcId="{EA37DD15-1967-4313-8059-932943A7E242}" destId="{B8D5550E-6955-4B0F-B723-1CDCDF8E3CCC}" srcOrd="0" destOrd="0" presId="urn:microsoft.com/office/officeart/2005/8/layout/radial5"/>
    <dgm:cxn modelId="{41A95CF7-4785-43FF-99D1-C96C3E2B3D32}" srcId="{DD4DC9E9-0B35-4427-9934-C07FCE916D71}" destId="{9D7DA83A-5CE2-41F0-95A3-35120A5EB2EF}" srcOrd="1" destOrd="0" parTransId="{EA37DD15-1967-4313-8059-932943A7E242}" sibTransId="{79F78472-1329-4685-BF7D-65691B6A58F0}"/>
    <dgm:cxn modelId="{C40D0B4E-7AD3-46DC-A00C-83A182C3904C}" type="presParOf" srcId="{98A2DAFF-B10F-449F-911B-E4EF87B0D22D}" destId="{78E5C251-F351-4934-98D0-0F996F5F19D0}" srcOrd="0" destOrd="0" presId="urn:microsoft.com/office/officeart/2005/8/layout/radial5"/>
    <dgm:cxn modelId="{BE1B7C81-EC1C-4774-8A08-3CC41859EE25}" type="presParOf" srcId="{98A2DAFF-B10F-449F-911B-E4EF87B0D22D}" destId="{13F81D68-D703-4286-BBE1-FA7EAFA9461D}" srcOrd="1" destOrd="0" presId="urn:microsoft.com/office/officeart/2005/8/layout/radial5"/>
    <dgm:cxn modelId="{AF1FFE83-FF82-4CED-AEFA-8CD6B8721B71}" type="presParOf" srcId="{13F81D68-D703-4286-BBE1-FA7EAFA9461D}" destId="{B2B53920-C131-4753-A3C7-6B22B73F7BC4}" srcOrd="0" destOrd="0" presId="urn:microsoft.com/office/officeart/2005/8/layout/radial5"/>
    <dgm:cxn modelId="{235100D9-A4F8-4EFE-A10B-F53A0D7B5A68}" type="presParOf" srcId="{98A2DAFF-B10F-449F-911B-E4EF87B0D22D}" destId="{35B5095C-EDD1-4513-A393-DC54171AE096}" srcOrd="2" destOrd="0" presId="urn:microsoft.com/office/officeart/2005/8/layout/radial5"/>
    <dgm:cxn modelId="{82E2BC0D-0B40-4349-A910-7DF805AC1609}" type="presParOf" srcId="{98A2DAFF-B10F-449F-911B-E4EF87B0D22D}" destId="{B8D5550E-6955-4B0F-B723-1CDCDF8E3CCC}" srcOrd="3" destOrd="0" presId="urn:microsoft.com/office/officeart/2005/8/layout/radial5"/>
    <dgm:cxn modelId="{AC63A91F-FAAA-47D6-BC3E-98EF487F110C}" type="presParOf" srcId="{B8D5550E-6955-4B0F-B723-1CDCDF8E3CCC}" destId="{8D2DF3A7-6194-4B6B-A0E7-966D5ACF73B1}" srcOrd="0" destOrd="0" presId="urn:microsoft.com/office/officeart/2005/8/layout/radial5"/>
    <dgm:cxn modelId="{BAA1BC29-8405-4D75-A961-1BB7B1FE24C5}" type="presParOf" srcId="{98A2DAFF-B10F-449F-911B-E4EF87B0D22D}" destId="{3DC391D9-139B-4413-A982-1BAAAE2E3B74}" srcOrd="4" destOrd="0" presId="urn:microsoft.com/office/officeart/2005/8/layout/radial5"/>
    <dgm:cxn modelId="{B9483874-C36D-4815-BCDC-50ECF6A5F771}" type="presParOf" srcId="{98A2DAFF-B10F-449F-911B-E4EF87B0D22D}" destId="{EF5B360C-16F9-40DF-A21A-A66A4979B03E}" srcOrd="5" destOrd="0" presId="urn:microsoft.com/office/officeart/2005/8/layout/radial5"/>
    <dgm:cxn modelId="{C2898536-E57D-4A8C-8E4B-87C09659608C}" type="presParOf" srcId="{EF5B360C-16F9-40DF-A21A-A66A4979B03E}" destId="{CC0E750F-AAD4-4B97-BDD6-3368BA94CB58}" srcOrd="0" destOrd="0" presId="urn:microsoft.com/office/officeart/2005/8/layout/radial5"/>
    <dgm:cxn modelId="{E6E44FD9-1888-48C1-BC76-F63ECD39DA0F}" type="presParOf" srcId="{98A2DAFF-B10F-449F-911B-E4EF87B0D22D}" destId="{D7118D62-6A48-4F6D-B069-1E686ED29C93}" srcOrd="6" destOrd="0" presId="urn:microsoft.com/office/officeart/2005/8/layout/radial5"/>
    <dgm:cxn modelId="{6482717B-9488-40F3-B368-C59B1F028F52}" type="presParOf" srcId="{98A2DAFF-B10F-449F-911B-E4EF87B0D22D}" destId="{6A33C9C8-9397-4834-A166-B519B32AFBFB}" srcOrd="7" destOrd="0" presId="urn:microsoft.com/office/officeart/2005/8/layout/radial5"/>
    <dgm:cxn modelId="{C858D583-A32C-409A-AFB8-B670646C78D5}" type="presParOf" srcId="{6A33C9C8-9397-4834-A166-B519B32AFBFB}" destId="{BA0F09B7-8ED2-492A-B4DC-3439F93C4A51}" srcOrd="0" destOrd="0" presId="urn:microsoft.com/office/officeart/2005/8/layout/radial5"/>
    <dgm:cxn modelId="{9E7BACF8-F6C2-4E65-BEA7-21BF3FD5096D}" type="presParOf" srcId="{98A2DAFF-B10F-449F-911B-E4EF87B0D22D}" destId="{A6DEF397-7F4B-4DC6-8216-59B9204C0AC3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662913-2CA5-4127-9E3C-2CD2CF66F6D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DD4DC9E9-0B35-4427-9934-C07FCE916D71}">
      <dgm:prSet phldrT="[Текст]" phldr="1"/>
      <dgm:spPr/>
      <dgm:t>
        <a:bodyPr/>
        <a:lstStyle/>
        <a:p>
          <a:endParaRPr lang="ru-RU"/>
        </a:p>
      </dgm:t>
    </dgm:pt>
    <dgm:pt modelId="{6C84E438-54DF-4074-9AA6-CFC275E56150}" type="parTrans" cxnId="{A574E43C-CCF0-46D3-A171-2E6C74C2345E}">
      <dgm:prSet/>
      <dgm:spPr/>
      <dgm:t>
        <a:bodyPr/>
        <a:lstStyle/>
        <a:p>
          <a:endParaRPr lang="ru-RU"/>
        </a:p>
      </dgm:t>
    </dgm:pt>
    <dgm:pt modelId="{D53D9E91-75A4-4396-B8ED-A22AF5DA7CCD}" type="sibTrans" cxnId="{A574E43C-CCF0-46D3-A171-2E6C74C2345E}">
      <dgm:prSet/>
      <dgm:spPr/>
      <dgm:t>
        <a:bodyPr/>
        <a:lstStyle/>
        <a:p>
          <a:endParaRPr lang="ru-RU"/>
        </a:p>
      </dgm:t>
    </dgm:pt>
    <dgm:pt modelId="{6037CE3C-6190-4CA6-A390-BDC9E399FF16}">
      <dgm:prSet phldrT="[Текст]" phldr="1"/>
      <dgm:spPr/>
      <dgm:t>
        <a:bodyPr/>
        <a:lstStyle/>
        <a:p>
          <a:endParaRPr lang="ru-RU"/>
        </a:p>
      </dgm:t>
    </dgm:pt>
    <dgm:pt modelId="{E3684F22-D41E-46DB-B43C-16CAAF27E712}" type="parTrans" cxnId="{F39B7A73-F4B5-46A0-A82C-20A409354099}">
      <dgm:prSet/>
      <dgm:spPr/>
      <dgm:t>
        <a:bodyPr/>
        <a:lstStyle/>
        <a:p>
          <a:endParaRPr lang="ru-RU"/>
        </a:p>
      </dgm:t>
    </dgm:pt>
    <dgm:pt modelId="{A72DF2FF-2961-48CD-A508-D6F9864FB7BF}" type="sibTrans" cxnId="{F39B7A73-F4B5-46A0-A82C-20A409354099}">
      <dgm:prSet/>
      <dgm:spPr/>
      <dgm:t>
        <a:bodyPr/>
        <a:lstStyle/>
        <a:p>
          <a:endParaRPr lang="ru-RU"/>
        </a:p>
      </dgm:t>
    </dgm:pt>
    <dgm:pt modelId="{9D7DA83A-5CE2-41F0-95A3-35120A5EB2EF}">
      <dgm:prSet phldrT="[Текст]" phldr="1"/>
      <dgm:spPr/>
      <dgm:t>
        <a:bodyPr/>
        <a:lstStyle/>
        <a:p>
          <a:endParaRPr lang="ru-RU"/>
        </a:p>
      </dgm:t>
    </dgm:pt>
    <dgm:pt modelId="{EA37DD15-1967-4313-8059-932943A7E242}" type="parTrans" cxnId="{41A95CF7-4785-43FF-99D1-C96C3E2B3D32}">
      <dgm:prSet/>
      <dgm:spPr/>
      <dgm:t>
        <a:bodyPr/>
        <a:lstStyle/>
        <a:p>
          <a:endParaRPr lang="ru-RU"/>
        </a:p>
      </dgm:t>
    </dgm:pt>
    <dgm:pt modelId="{79F78472-1329-4685-BF7D-65691B6A58F0}" type="sibTrans" cxnId="{41A95CF7-4785-43FF-99D1-C96C3E2B3D32}">
      <dgm:prSet/>
      <dgm:spPr/>
      <dgm:t>
        <a:bodyPr/>
        <a:lstStyle/>
        <a:p>
          <a:endParaRPr lang="ru-RU"/>
        </a:p>
      </dgm:t>
    </dgm:pt>
    <dgm:pt modelId="{F417CD4D-23B5-4E44-8B9F-DDB6958D6D27}">
      <dgm:prSet phldrT="[Текст]" phldr="1"/>
      <dgm:spPr/>
      <dgm:t>
        <a:bodyPr/>
        <a:lstStyle/>
        <a:p>
          <a:endParaRPr lang="ru-RU"/>
        </a:p>
      </dgm:t>
    </dgm:pt>
    <dgm:pt modelId="{F0B57FD6-24A4-4EAA-B339-A33575A7031C}" type="parTrans" cxnId="{550090CA-36DE-4B18-B2FC-7E61C1628F45}">
      <dgm:prSet/>
      <dgm:spPr/>
      <dgm:t>
        <a:bodyPr/>
        <a:lstStyle/>
        <a:p>
          <a:endParaRPr lang="ru-RU"/>
        </a:p>
      </dgm:t>
    </dgm:pt>
    <dgm:pt modelId="{BB9DCDB7-97CE-4D85-A706-72C2DC5C490B}" type="sibTrans" cxnId="{550090CA-36DE-4B18-B2FC-7E61C1628F45}">
      <dgm:prSet/>
      <dgm:spPr/>
      <dgm:t>
        <a:bodyPr/>
        <a:lstStyle/>
        <a:p>
          <a:endParaRPr lang="ru-RU"/>
        </a:p>
      </dgm:t>
    </dgm:pt>
    <dgm:pt modelId="{67CF9067-233E-4976-8623-C6022B7F5E74}">
      <dgm:prSet phldrT="[Текст]" phldr="1"/>
      <dgm:spPr/>
      <dgm:t>
        <a:bodyPr/>
        <a:lstStyle/>
        <a:p>
          <a:endParaRPr lang="ru-RU"/>
        </a:p>
      </dgm:t>
    </dgm:pt>
    <dgm:pt modelId="{A91A21F6-FF7F-4123-ACE0-255AFD0A9ACE}" type="parTrans" cxnId="{81525D97-1961-4FB0-B84B-C70FCE3F5B67}">
      <dgm:prSet/>
      <dgm:spPr/>
      <dgm:t>
        <a:bodyPr/>
        <a:lstStyle/>
        <a:p>
          <a:endParaRPr lang="ru-RU"/>
        </a:p>
      </dgm:t>
    </dgm:pt>
    <dgm:pt modelId="{4763CAD1-C8DA-4882-86D7-370300CAA027}" type="sibTrans" cxnId="{81525D97-1961-4FB0-B84B-C70FCE3F5B67}">
      <dgm:prSet/>
      <dgm:spPr/>
      <dgm:t>
        <a:bodyPr/>
        <a:lstStyle/>
        <a:p>
          <a:endParaRPr lang="ru-RU"/>
        </a:p>
      </dgm:t>
    </dgm:pt>
    <dgm:pt modelId="{98A2DAFF-B10F-449F-911B-E4EF87B0D22D}" type="pres">
      <dgm:prSet presAssocID="{06662913-2CA5-4127-9E3C-2CD2CF66F6D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8E5C251-F351-4934-98D0-0F996F5F19D0}" type="pres">
      <dgm:prSet presAssocID="{DD4DC9E9-0B35-4427-9934-C07FCE916D71}" presName="centerShape" presStyleLbl="node0" presStyleIdx="0" presStyleCnt="1"/>
      <dgm:spPr/>
    </dgm:pt>
    <dgm:pt modelId="{13F81D68-D703-4286-BBE1-FA7EAFA9461D}" type="pres">
      <dgm:prSet presAssocID="{E3684F22-D41E-46DB-B43C-16CAAF27E712}" presName="parTrans" presStyleLbl="sibTrans2D1" presStyleIdx="0" presStyleCnt="4"/>
      <dgm:spPr/>
    </dgm:pt>
    <dgm:pt modelId="{B2B53920-C131-4753-A3C7-6B22B73F7BC4}" type="pres">
      <dgm:prSet presAssocID="{E3684F22-D41E-46DB-B43C-16CAAF27E712}" presName="connectorText" presStyleLbl="sibTrans2D1" presStyleIdx="0" presStyleCnt="4"/>
      <dgm:spPr/>
    </dgm:pt>
    <dgm:pt modelId="{35B5095C-EDD1-4513-A393-DC54171AE096}" type="pres">
      <dgm:prSet presAssocID="{6037CE3C-6190-4CA6-A390-BDC9E399FF16}" presName="node" presStyleLbl="node1" presStyleIdx="0" presStyleCnt="4">
        <dgm:presLayoutVars>
          <dgm:bulletEnabled val="1"/>
        </dgm:presLayoutVars>
      </dgm:prSet>
      <dgm:spPr/>
    </dgm:pt>
    <dgm:pt modelId="{B8D5550E-6955-4B0F-B723-1CDCDF8E3CCC}" type="pres">
      <dgm:prSet presAssocID="{EA37DD15-1967-4313-8059-932943A7E242}" presName="parTrans" presStyleLbl="sibTrans2D1" presStyleIdx="1" presStyleCnt="4"/>
      <dgm:spPr/>
    </dgm:pt>
    <dgm:pt modelId="{8D2DF3A7-6194-4B6B-A0E7-966D5ACF73B1}" type="pres">
      <dgm:prSet presAssocID="{EA37DD15-1967-4313-8059-932943A7E242}" presName="connectorText" presStyleLbl="sibTrans2D1" presStyleIdx="1" presStyleCnt="4"/>
      <dgm:spPr/>
    </dgm:pt>
    <dgm:pt modelId="{3DC391D9-139B-4413-A982-1BAAAE2E3B74}" type="pres">
      <dgm:prSet presAssocID="{9D7DA83A-5CE2-41F0-95A3-35120A5EB2EF}" presName="node" presStyleLbl="node1" presStyleIdx="1" presStyleCnt="4">
        <dgm:presLayoutVars>
          <dgm:bulletEnabled val="1"/>
        </dgm:presLayoutVars>
      </dgm:prSet>
      <dgm:spPr/>
    </dgm:pt>
    <dgm:pt modelId="{EF5B360C-16F9-40DF-A21A-A66A4979B03E}" type="pres">
      <dgm:prSet presAssocID="{F0B57FD6-24A4-4EAA-B339-A33575A7031C}" presName="parTrans" presStyleLbl="sibTrans2D1" presStyleIdx="2" presStyleCnt="4"/>
      <dgm:spPr/>
    </dgm:pt>
    <dgm:pt modelId="{CC0E750F-AAD4-4B97-BDD6-3368BA94CB58}" type="pres">
      <dgm:prSet presAssocID="{F0B57FD6-24A4-4EAA-B339-A33575A7031C}" presName="connectorText" presStyleLbl="sibTrans2D1" presStyleIdx="2" presStyleCnt="4"/>
      <dgm:spPr/>
    </dgm:pt>
    <dgm:pt modelId="{D7118D62-6A48-4F6D-B069-1E686ED29C93}" type="pres">
      <dgm:prSet presAssocID="{F417CD4D-23B5-4E44-8B9F-DDB6958D6D27}" presName="node" presStyleLbl="node1" presStyleIdx="2" presStyleCnt="4">
        <dgm:presLayoutVars>
          <dgm:bulletEnabled val="1"/>
        </dgm:presLayoutVars>
      </dgm:prSet>
      <dgm:spPr/>
    </dgm:pt>
    <dgm:pt modelId="{6A33C9C8-9397-4834-A166-B519B32AFBFB}" type="pres">
      <dgm:prSet presAssocID="{A91A21F6-FF7F-4123-ACE0-255AFD0A9ACE}" presName="parTrans" presStyleLbl="sibTrans2D1" presStyleIdx="3" presStyleCnt="4"/>
      <dgm:spPr/>
    </dgm:pt>
    <dgm:pt modelId="{BA0F09B7-8ED2-492A-B4DC-3439F93C4A51}" type="pres">
      <dgm:prSet presAssocID="{A91A21F6-FF7F-4123-ACE0-255AFD0A9ACE}" presName="connectorText" presStyleLbl="sibTrans2D1" presStyleIdx="3" presStyleCnt="4"/>
      <dgm:spPr/>
    </dgm:pt>
    <dgm:pt modelId="{A6DEF397-7F4B-4DC6-8216-59B9204C0AC3}" type="pres">
      <dgm:prSet presAssocID="{67CF9067-233E-4976-8623-C6022B7F5E74}" presName="node" presStyleLbl="node1" presStyleIdx="3" presStyleCnt="4">
        <dgm:presLayoutVars>
          <dgm:bulletEnabled val="1"/>
        </dgm:presLayoutVars>
      </dgm:prSet>
      <dgm:spPr/>
    </dgm:pt>
  </dgm:ptLst>
  <dgm:cxnLst>
    <dgm:cxn modelId="{B140281A-EF8D-4C69-A159-BD7D5EF65128}" type="presOf" srcId="{F0B57FD6-24A4-4EAA-B339-A33575A7031C}" destId="{CC0E750F-AAD4-4B97-BDD6-3368BA94CB58}" srcOrd="1" destOrd="0" presId="urn:microsoft.com/office/officeart/2005/8/layout/radial5"/>
    <dgm:cxn modelId="{B863E61B-E9E4-4E3C-941B-48C6E6944146}" type="presOf" srcId="{67CF9067-233E-4976-8623-C6022B7F5E74}" destId="{A6DEF397-7F4B-4DC6-8216-59B9204C0AC3}" srcOrd="0" destOrd="0" presId="urn:microsoft.com/office/officeart/2005/8/layout/radial5"/>
    <dgm:cxn modelId="{21C9E02C-CEE7-4630-8D25-FCDC10DEED29}" type="presOf" srcId="{EA37DD15-1967-4313-8059-932943A7E242}" destId="{B8D5550E-6955-4B0F-B723-1CDCDF8E3CCC}" srcOrd="0" destOrd="0" presId="urn:microsoft.com/office/officeart/2005/8/layout/radial5"/>
    <dgm:cxn modelId="{A574E43C-CCF0-46D3-A171-2E6C74C2345E}" srcId="{06662913-2CA5-4127-9E3C-2CD2CF66F6D7}" destId="{DD4DC9E9-0B35-4427-9934-C07FCE916D71}" srcOrd="0" destOrd="0" parTransId="{6C84E438-54DF-4074-9AA6-CFC275E56150}" sibTransId="{D53D9E91-75A4-4396-B8ED-A22AF5DA7CCD}"/>
    <dgm:cxn modelId="{928EFB5D-A2CF-49AC-B3F8-F2B141C77198}" type="presOf" srcId="{9D7DA83A-5CE2-41F0-95A3-35120A5EB2EF}" destId="{3DC391D9-139B-4413-A982-1BAAAE2E3B74}" srcOrd="0" destOrd="0" presId="urn:microsoft.com/office/officeart/2005/8/layout/radial5"/>
    <dgm:cxn modelId="{F39B7A73-F4B5-46A0-A82C-20A409354099}" srcId="{DD4DC9E9-0B35-4427-9934-C07FCE916D71}" destId="{6037CE3C-6190-4CA6-A390-BDC9E399FF16}" srcOrd="0" destOrd="0" parTransId="{E3684F22-D41E-46DB-B43C-16CAAF27E712}" sibTransId="{A72DF2FF-2961-48CD-A508-D6F9864FB7BF}"/>
    <dgm:cxn modelId="{32282183-D75B-4FCC-B6BC-92BF9E9983F3}" type="presOf" srcId="{06662913-2CA5-4127-9E3C-2CD2CF66F6D7}" destId="{98A2DAFF-B10F-449F-911B-E4EF87B0D22D}" srcOrd="0" destOrd="0" presId="urn:microsoft.com/office/officeart/2005/8/layout/radial5"/>
    <dgm:cxn modelId="{CB594E89-B9B4-4A1E-94F1-276DD0317AA0}" type="presOf" srcId="{EA37DD15-1967-4313-8059-932943A7E242}" destId="{8D2DF3A7-6194-4B6B-A0E7-966D5ACF73B1}" srcOrd="1" destOrd="0" presId="urn:microsoft.com/office/officeart/2005/8/layout/radial5"/>
    <dgm:cxn modelId="{CE08808B-02D3-4EA2-BF0D-B3D12C5C1183}" type="presOf" srcId="{F0B57FD6-24A4-4EAA-B339-A33575A7031C}" destId="{EF5B360C-16F9-40DF-A21A-A66A4979B03E}" srcOrd="0" destOrd="0" presId="urn:microsoft.com/office/officeart/2005/8/layout/radial5"/>
    <dgm:cxn modelId="{81525D97-1961-4FB0-B84B-C70FCE3F5B67}" srcId="{DD4DC9E9-0B35-4427-9934-C07FCE916D71}" destId="{67CF9067-233E-4976-8623-C6022B7F5E74}" srcOrd="3" destOrd="0" parTransId="{A91A21F6-FF7F-4123-ACE0-255AFD0A9ACE}" sibTransId="{4763CAD1-C8DA-4882-86D7-370300CAA027}"/>
    <dgm:cxn modelId="{0F6A43B5-4ABD-4DF2-8528-29FED06E6F96}" type="presOf" srcId="{E3684F22-D41E-46DB-B43C-16CAAF27E712}" destId="{B2B53920-C131-4753-A3C7-6B22B73F7BC4}" srcOrd="1" destOrd="0" presId="urn:microsoft.com/office/officeart/2005/8/layout/radial5"/>
    <dgm:cxn modelId="{E3908EBA-8FFF-4F39-A906-8D4795EF917D}" type="presOf" srcId="{6037CE3C-6190-4CA6-A390-BDC9E399FF16}" destId="{35B5095C-EDD1-4513-A393-DC54171AE096}" srcOrd="0" destOrd="0" presId="urn:microsoft.com/office/officeart/2005/8/layout/radial5"/>
    <dgm:cxn modelId="{470FF6C2-F6E3-4B51-9E7D-37A4363D9BCB}" type="presOf" srcId="{A91A21F6-FF7F-4123-ACE0-255AFD0A9ACE}" destId="{BA0F09B7-8ED2-492A-B4DC-3439F93C4A51}" srcOrd="1" destOrd="0" presId="urn:microsoft.com/office/officeart/2005/8/layout/radial5"/>
    <dgm:cxn modelId="{433F07C8-2268-49B4-8837-92ED51701299}" type="presOf" srcId="{DD4DC9E9-0B35-4427-9934-C07FCE916D71}" destId="{78E5C251-F351-4934-98D0-0F996F5F19D0}" srcOrd="0" destOrd="0" presId="urn:microsoft.com/office/officeart/2005/8/layout/radial5"/>
    <dgm:cxn modelId="{23D12EC8-AC1A-47BB-8FB9-26AE60C6D24F}" type="presOf" srcId="{F417CD4D-23B5-4E44-8B9F-DDB6958D6D27}" destId="{D7118D62-6A48-4F6D-B069-1E686ED29C93}" srcOrd="0" destOrd="0" presId="urn:microsoft.com/office/officeart/2005/8/layout/radial5"/>
    <dgm:cxn modelId="{550090CA-36DE-4B18-B2FC-7E61C1628F45}" srcId="{DD4DC9E9-0B35-4427-9934-C07FCE916D71}" destId="{F417CD4D-23B5-4E44-8B9F-DDB6958D6D27}" srcOrd="2" destOrd="0" parTransId="{F0B57FD6-24A4-4EAA-B339-A33575A7031C}" sibTransId="{BB9DCDB7-97CE-4D85-A706-72C2DC5C490B}"/>
    <dgm:cxn modelId="{32B9A3CA-1D09-42B3-8502-917CC8376901}" type="presOf" srcId="{E3684F22-D41E-46DB-B43C-16CAAF27E712}" destId="{13F81D68-D703-4286-BBE1-FA7EAFA9461D}" srcOrd="0" destOrd="0" presId="urn:microsoft.com/office/officeart/2005/8/layout/radial5"/>
    <dgm:cxn modelId="{54148DD1-BC52-4D9F-8C73-FD658782317E}" type="presOf" srcId="{A91A21F6-FF7F-4123-ACE0-255AFD0A9ACE}" destId="{6A33C9C8-9397-4834-A166-B519B32AFBFB}" srcOrd="0" destOrd="0" presId="urn:microsoft.com/office/officeart/2005/8/layout/radial5"/>
    <dgm:cxn modelId="{41A95CF7-4785-43FF-99D1-C96C3E2B3D32}" srcId="{DD4DC9E9-0B35-4427-9934-C07FCE916D71}" destId="{9D7DA83A-5CE2-41F0-95A3-35120A5EB2EF}" srcOrd="1" destOrd="0" parTransId="{EA37DD15-1967-4313-8059-932943A7E242}" sibTransId="{79F78472-1329-4685-BF7D-65691B6A58F0}"/>
    <dgm:cxn modelId="{25461018-2281-436B-8259-1C9178473F1D}" type="presParOf" srcId="{98A2DAFF-B10F-449F-911B-E4EF87B0D22D}" destId="{78E5C251-F351-4934-98D0-0F996F5F19D0}" srcOrd="0" destOrd="0" presId="urn:microsoft.com/office/officeart/2005/8/layout/radial5"/>
    <dgm:cxn modelId="{D4A07B0D-1C68-454F-A6F1-0C52BA491157}" type="presParOf" srcId="{98A2DAFF-B10F-449F-911B-E4EF87B0D22D}" destId="{13F81D68-D703-4286-BBE1-FA7EAFA9461D}" srcOrd="1" destOrd="0" presId="urn:microsoft.com/office/officeart/2005/8/layout/radial5"/>
    <dgm:cxn modelId="{0523519C-49D4-47F6-BF38-8974B4ADD299}" type="presParOf" srcId="{13F81D68-D703-4286-BBE1-FA7EAFA9461D}" destId="{B2B53920-C131-4753-A3C7-6B22B73F7BC4}" srcOrd="0" destOrd="0" presId="urn:microsoft.com/office/officeart/2005/8/layout/radial5"/>
    <dgm:cxn modelId="{47CF8C84-0214-448F-9A61-7DA42887D57C}" type="presParOf" srcId="{98A2DAFF-B10F-449F-911B-E4EF87B0D22D}" destId="{35B5095C-EDD1-4513-A393-DC54171AE096}" srcOrd="2" destOrd="0" presId="urn:microsoft.com/office/officeart/2005/8/layout/radial5"/>
    <dgm:cxn modelId="{0CF99406-8468-4C09-98EF-654E1FB9DBFB}" type="presParOf" srcId="{98A2DAFF-B10F-449F-911B-E4EF87B0D22D}" destId="{B8D5550E-6955-4B0F-B723-1CDCDF8E3CCC}" srcOrd="3" destOrd="0" presId="urn:microsoft.com/office/officeart/2005/8/layout/radial5"/>
    <dgm:cxn modelId="{BBA74653-FD20-477B-AE97-272AB2D7C886}" type="presParOf" srcId="{B8D5550E-6955-4B0F-B723-1CDCDF8E3CCC}" destId="{8D2DF3A7-6194-4B6B-A0E7-966D5ACF73B1}" srcOrd="0" destOrd="0" presId="urn:microsoft.com/office/officeart/2005/8/layout/radial5"/>
    <dgm:cxn modelId="{6964786E-4757-43BD-9F41-26D606B59DFA}" type="presParOf" srcId="{98A2DAFF-B10F-449F-911B-E4EF87B0D22D}" destId="{3DC391D9-139B-4413-A982-1BAAAE2E3B74}" srcOrd="4" destOrd="0" presId="urn:microsoft.com/office/officeart/2005/8/layout/radial5"/>
    <dgm:cxn modelId="{7318DA4B-A757-4572-A8BE-F68128ADF46E}" type="presParOf" srcId="{98A2DAFF-B10F-449F-911B-E4EF87B0D22D}" destId="{EF5B360C-16F9-40DF-A21A-A66A4979B03E}" srcOrd="5" destOrd="0" presId="urn:microsoft.com/office/officeart/2005/8/layout/radial5"/>
    <dgm:cxn modelId="{2998D1B5-18F4-4B32-B523-B676AA560293}" type="presParOf" srcId="{EF5B360C-16F9-40DF-A21A-A66A4979B03E}" destId="{CC0E750F-AAD4-4B97-BDD6-3368BA94CB58}" srcOrd="0" destOrd="0" presId="urn:microsoft.com/office/officeart/2005/8/layout/radial5"/>
    <dgm:cxn modelId="{213E50A4-67EB-4DD5-8222-13F737D55217}" type="presParOf" srcId="{98A2DAFF-B10F-449F-911B-E4EF87B0D22D}" destId="{D7118D62-6A48-4F6D-B069-1E686ED29C93}" srcOrd="6" destOrd="0" presId="urn:microsoft.com/office/officeart/2005/8/layout/radial5"/>
    <dgm:cxn modelId="{39159651-871F-4810-BE55-F36BE21FF653}" type="presParOf" srcId="{98A2DAFF-B10F-449F-911B-E4EF87B0D22D}" destId="{6A33C9C8-9397-4834-A166-B519B32AFBFB}" srcOrd="7" destOrd="0" presId="urn:microsoft.com/office/officeart/2005/8/layout/radial5"/>
    <dgm:cxn modelId="{5DDF9390-4BB7-4AAB-AA8F-4FE187AEDC39}" type="presParOf" srcId="{6A33C9C8-9397-4834-A166-B519B32AFBFB}" destId="{BA0F09B7-8ED2-492A-B4DC-3439F93C4A51}" srcOrd="0" destOrd="0" presId="urn:microsoft.com/office/officeart/2005/8/layout/radial5"/>
    <dgm:cxn modelId="{1CB6008A-3D2F-4345-A8D3-6C53E1060866}" type="presParOf" srcId="{98A2DAFF-B10F-449F-911B-E4EF87B0D22D}" destId="{A6DEF397-7F4B-4DC6-8216-59B9204C0AC3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662913-2CA5-4127-9E3C-2CD2CF66F6D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DD4DC9E9-0B35-4427-9934-C07FCE916D71}">
      <dgm:prSet phldrT="[Текст]" phldr="1"/>
      <dgm:spPr/>
      <dgm:t>
        <a:bodyPr/>
        <a:lstStyle/>
        <a:p>
          <a:endParaRPr lang="ru-RU"/>
        </a:p>
      </dgm:t>
    </dgm:pt>
    <dgm:pt modelId="{6C84E438-54DF-4074-9AA6-CFC275E56150}" type="parTrans" cxnId="{A574E43C-CCF0-46D3-A171-2E6C74C2345E}">
      <dgm:prSet/>
      <dgm:spPr/>
      <dgm:t>
        <a:bodyPr/>
        <a:lstStyle/>
        <a:p>
          <a:endParaRPr lang="ru-RU"/>
        </a:p>
      </dgm:t>
    </dgm:pt>
    <dgm:pt modelId="{D53D9E91-75A4-4396-B8ED-A22AF5DA7CCD}" type="sibTrans" cxnId="{A574E43C-CCF0-46D3-A171-2E6C74C2345E}">
      <dgm:prSet/>
      <dgm:spPr/>
      <dgm:t>
        <a:bodyPr/>
        <a:lstStyle/>
        <a:p>
          <a:endParaRPr lang="ru-RU"/>
        </a:p>
      </dgm:t>
    </dgm:pt>
    <dgm:pt modelId="{6037CE3C-6190-4CA6-A390-BDC9E399FF16}">
      <dgm:prSet phldrT="[Текст]" phldr="1"/>
      <dgm:spPr/>
      <dgm:t>
        <a:bodyPr/>
        <a:lstStyle/>
        <a:p>
          <a:endParaRPr lang="ru-RU"/>
        </a:p>
      </dgm:t>
    </dgm:pt>
    <dgm:pt modelId="{E3684F22-D41E-46DB-B43C-16CAAF27E712}" type="parTrans" cxnId="{F39B7A73-F4B5-46A0-A82C-20A409354099}">
      <dgm:prSet/>
      <dgm:spPr/>
      <dgm:t>
        <a:bodyPr/>
        <a:lstStyle/>
        <a:p>
          <a:endParaRPr lang="ru-RU"/>
        </a:p>
      </dgm:t>
    </dgm:pt>
    <dgm:pt modelId="{A72DF2FF-2961-48CD-A508-D6F9864FB7BF}" type="sibTrans" cxnId="{F39B7A73-F4B5-46A0-A82C-20A409354099}">
      <dgm:prSet/>
      <dgm:spPr/>
      <dgm:t>
        <a:bodyPr/>
        <a:lstStyle/>
        <a:p>
          <a:endParaRPr lang="ru-RU"/>
        </a:p>
      </dgm:t>
    </dgm:pt>
    <dgm:pt modelId="{9D7DA83A-5CE2-41F0-95A3-35120A5EB2EF}">
      <dgm:prSet phldrT="[Текст]" phldr="1"/>
      <dgm:spPr/>
      <dgm:t>
        <a:bodyPr/>
        <a:lstStyle/>
        <a:p>
          <a:endParaRPr lang="ru-RU"/>
        </a:p>
      </dgm:t>
    </dgm:pt>
    <dgm:pt modelId="{EA37DD15-1967-4313-8059-932943A7E242}" type="parTrans" cxnId="{41A95CF7-4785-43FF-99D1-C96C3E2B3D32}">
      <dgm:prSet/>
      <dgm:spPr/>
      <dgm:t>
        <a:bodyPr/>
        <a:lstStyle/>
        <a:p>
          <a:endParaRPr lang="ru-RU"/>
        </a:p>
      </dgm:t>
    </dgm:pt>
    <dgm:pt modelId="{79F78472-1329-4685-BF7D-65691B6A58F0}" type="sibTrans" cxnId="{41A95CF7-4785-43FF-99D1-C96C3E2B3D32}">
      <dgm:prSet/>
      <dgm:spPr/>
      <dgm:t>
        <a:bodyPr/>
        <a:lstStyle/>
        <a:p>
          <a:endParaRPr lang="ru-RU"/>
        </a:p>
      </dgm:t>
    </dgm:pt>
    <dgm:pt modelId="{F417CD4D-23B5-4E44-8B9F-DDB6958D6D27}">
      <dgm:prSet phldrT="[Текст]" phldr="1"/>
      <dgm:spPr/>
      <dgm:t>
        <a:bodyPr/>
        <a:lstStyle/>
        <a:p>
          <a:endParaRPr lang="ru-RU"/>
        </a:p>
      </dgm:t>
    </dgm:pt>
    <dgm:pt modelId="{F0B57FD6-24A4-4EAA-B339-A33575A7031C}" type="parTrans" cxnId="{550090CA-36DE-4B18-B2FC-7E61C1628F45}">
      <dgm:prSet/>
      <dgm:spPr/>
      <dgm:t>
        <a:bodyPr/>
        <a:lstStyle/>
        <a:p>
          <a:endParaRPr lang="ru-RU"/>
        </a:p>
      </dgm:t>
    </dgm:pt>
    <dgm:pt modelId="{BB9DCDB7-97CE-4D85-A706-72C2DC5C490B}" type="sibTrans" cxnId="{550090CA-36DE-4B18-B2FC-7E61C1628F45}">
      <dgm:prSet/>
      <dgm:spPr/>
      <dgm:t>
        <a:bodyPr/>
        <a:lstStyle/>
        <a:p>
          <a:endParaRPr lang="ru-RU"/>
        </a:p>
      </dgm:t>
    </dgm:pt>
    <dgm:pt modelId="{67CF9067-233E-4976-8623-C6022B7F5E74}">
      <dgm:prSet phldrT="[Текст]" phldr="1"/>
      <dgm:spPr/>
      <dgm:t>
        <a:bodyPr/>
        <a:lstStyle/>
        <a:p>
          <a:endParaRPr lang="ru-RU"/>
        </a:p>
      </dgm:t>
    </dgm:pt>
    <dgm:pt modelId="{A91A21F6-FF7F-4123-ACE0-255AFD0A9ACE}" type="parTrans" cxnId="{81525D97-1961-4FB0-B84B-C70FCE3F5B67}">
      <dgm:prSet/>
      <dgm:spPr/>
      <dgm:t>
        <a:bodyPr/>
        <a:lstStyle/>
        <a:p>
          <a:endParaRPr lang="ru-RU"/>
        </a:p>
      </dgm:t>
    </dgm:pt>
    <dgm:pt modelId="{4763CAD1-C8DA-4882-86D7-370300CAA027}" type="sibTrans" cxnId="{81525D97-1961-4FB0-B84B-C70FCE3F5B67}">
      <dgm:prSet/>
      <dgm:spPr/>
      <dgm:t>
        <a:bodyPr/>
        <a:lstStyle/>
        <a:p>
          <a:endParaRPr lang="ru-RU"/>
        </a:p>
      </dgm:t>
    </dgm:pt>
    <dgm:pt modelId="{98A2DAFF-B10F-449F-911B-E4EF87B0D22D}" type="pres">
      <dgm:prSet presAssocID="{06662913-2CA5-4127-9E3C-2CD2CF66F6D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8E5C251-F351-4934-98D0-0F996F5F19D0}" type="pres">
      <dgm:prSet presAssocID="{DD4DC9E9-0B35-4427-9934-C07FCE916D71}" presName="centerShape" presStyleLbl="node0" presStyleIdx="0" presStyleCnt="1"/>
      <dgm:spPr/>
    </dgm:pt>
    <dgm:pt modelId="{13F81D68-D703-4286-BBE1-FA7EAFA9461D}" type="pres">
      <dgm:prSet presAssocID="{E3684F22-D41E-46DB-B43C-16CAAF27E712}" presName="parTrans" presStyleLbl="sibTrans2D1" presStyleIdx="0" presStyleCnt="4"/>
      <dgm:spPr/>
    </dgm:pt>
    <dgm:pt modelId="{B2B53920-C131-4753-A3C7-6B22B73F7BC4}" type="pres">
      <dgm:prSet presAssocID="{E3684F22-D41E-46DB-B43C-16CAAF27E712}" presName="connectorText" presStyleLbl="sibTrans2D1" presStyleIdx="0" presStyleCnt="4"/>
      <dgm:spPr/>
    </dgm:pt>
    <dgm:pt modelId="{35B5095C-EDD1-4513-A393-DC54171AE096}" type="pres">
      <dgm:prSet presAssocID="{6037CE3C-6190-4CA6-A390-BDC9E399FF16}" presName="node" presStyleLbl="node1" presStyleIdx="0" presStyleCnt="4">
        <dgm:presLayoutVars>
          <dgm:bulletEnabled val="1"/>
        </dgm:presLayoutVars>
      </dgm:prSet>
      <dgm:spPr/>
    </dgm:pt>
    <dgm:pt modelId="{B8D5550E-6955-4B0F-B723-1CDCDF8E3CCC}" type="pres">
      <dgm:prSet presAssocID="{EA37DD15-1967-4313-8059-932943A7E242}" presName="parTrans" presStyleLbl="sibTrans2D1" presStyleIdx="1" presStyleCnt="4"/>
      <dgm:spPr/>
    </dgm:pt>
    <dgm:pt modelId="{8D2DF3A7-6194-4B6B-A0E7-966D5ACF73B1}" type="pres">
      <dgm:prSet presAssocID="{EA37DD15-1967-4313-8059-932943A7E242}" presName="connectorText" presStyleLbl="sibTrans2D1" presStyleIdx="1" presStyleCnt="4"/>
      <dgm:spPr/>
    </dgm:pt>
    <dgm:pt modelId="{3DC391D9-139B-4413-A982-1BAAAE2E3B74}" type="pres">
      <dgm:prSet presAssocID="{9D7DA83A-5CE2-41F0-95A3-35120A5EB2EF}" presName="node" presStyleLbl="node1" presStyleIdx="1" presStyleCnt="4">
        <dgm:presLayoutVars>
          <dgm:bulletEnabled val="1"/>
        </dgm:presLayoutVars>
      </dgm:prSet>
      <dgm:spPr/>
    </dgm:pt>
    <dgm:pt modelId="{EF5B360C-16F9-40DF-A21A-A66A4979B03E}" type="pres">
      <dgm:prSet presAssocID="{F0B57FD6-24A4-4EAA-B339-A33575A7031C}" presName="parTrans" presStyleLbl="sibTrans2D1" presStyleIdx="2" presStyleCnt="4"/>
      <dgm:spPr/>
    </dgm:pt>
    <dgm:pt modelId="{CC0E750F-AAD4-4B97-BDD6-3368BA94CB58}" type="pres">
      <dgm:prSet presAssocID="{F0B57FD6-24A4-4EAA-B339-A33575A7031C}" presName="connectorText" presStyleLbl="sibTrans2D1" presStyleIdx="2" presStyleCnt="4"/>
      <dgm:spPr/>
    </dgm:pt>
    <dgm:pt modelId="{D7118D62-6A48-4F6D-B069-1E686ED29C93}" type="pres">
      <dgm:prSet presAssocID="{F417CD4D-23B5-4E44-8B9F-DDB6958D6D27}" presName="node" presStyleLbl="node1" presStyleIdx="2" presStyleCnt="4">
        <dgm:presLayoutVars>
          <dgm:bulletEnabled val="1"/>
        </dgm:presLayoutVars>
      </dgm:prSet>
      <dgm:spPr/>
    </dgm:pt>
    <dgm:pt modelId="{6A33C9C8-9397-4834-A166-B519B32AFBFB}" type="pres">
      <dgm:prSet presAssocID="{A91A21F6-FF7F-4123-ACE0-255AFD0A9ACE}" presName="parTrans" presStyleLbl="sibTrans2D1" presStyleIdx="3" presStyleCnt="4"/>
      <dgm:spPr/>
    </dgm:pt>
    <dgm:pt modelId="{BA0F09B7-8ED2-492A-B4DC-3439F93C4A51}" type="pres">
      <dgm:prSet presAssocID="{A91A21F6-FF7F-4123-ACE0-255AFD0A9ACE}" presName="connectorText" presStyleLbl="sibTrans2D1" presStyleIdx="3" presStyleCnt="4"/>
      <dgm:spPr/>
    </dgm:pt>
    <dgm:pt modelId="{A6DEF397-7F4B-4DC6-8216-59B9204C0AC3}" type="pres">
      <dgm:prSet presAssocID="{67CF9067-233E-4976-8623-C6022B7F5E74}" presName="node" presStyleLbl="node1" presStyleIdx="3" presStyleCnt="4">
        <dgm:presLayoutVars>
          <dgm:bulletEnabled val="1"/>
        </dgm:presLayoutVars>
      </dgm:prSet>
      <dgm:spPr/>
    </dgm:pt>
  </dgm:ptLst>
  <dgm:cxnLst>
    <dgm:cxn modelId="{F8231C0E-94AB-415E-800D-B2629BB198FF}" type="presOf" srcId="{F0B57FD6-24A4-4EAA-B339-A33575A7031C}" destId="{EF5B360C-16F9-40DF-A21A-A66A4979B03E}" srcOrd="0" destOrd="0" presId="urn:microsoft.com/office/officeart/2005/8/layout/radial5"/>
    <dgm:cxn modelId="{7D26B614-CBC8-44C4-BBC7-4173B5E7E184}" type="presOf" srcId="{A91A21F6-FF7F-4123-ACE0-255AFD0A9ACE}" destId="{BA0F09B7-8ED2-492A-B4DC-3439F93C4A51}" srcOrd="1" destOrd="0" presId="urn:microsoft.com/office/officeart/2005/8/layout/radial5"/>
    <dgm:cxn modelId="{B493BA21-0E87-4CEB-B5DA-F1448E35AB61}" type="presOf" srcId="{F0B57FD6-24A4-4EAA-B339-A33575A7031C}" destId="{CC0E750F-AAD4-4B97-BDD6-3368BA94CB58}" srcOrd="1" destOrd="0" presId="urn:microsoft.com/office/officeart/2005/8/layout/radial5"/>
    <dgm:cxn modelId="{78CED430-E13B-4499-A398-AF62228B5492}" type="presOf" srcId="{06662913-2CA5-4127-9E3C-2CD2CF66F6D7}" destId="{98A2DAFF-B10F-449F-911B-E4EF87B0D22D}" srcOrd="0" destOrd="0" presId="urn:microsoft.com/office/officeart/2005/8/layout/radial5"/>
    <dgm:cxn modelId="{A574E43C-CCF0-46D3-A171-2E6C74C2345E}" srcId="{06662913-2CA5-4127-9E3C-2CD2CF66F6D7}" destId="{DD4DC9E9-0B35-4427-9934-C07FCE916D71}" srcOrd="0" destOrd="0" parTransId="{6C84E438-54DF-4074-9AA6-CFC275E56150}" sibTransId="{D53D9E91-75A4-4396-B8ED-A22AF5DA7CCD}"/>
    <dgm:cxn modelId="{09DC076F-FC8E-4A5F-8A0A-8FCCF5EC94A9}" type="presOf" srcId="{6037CE3C-6190-4CA6-A390-BDC9E399FF16}" destId="{35B5095C-EDD1-4513-A393-DC54171AE096}" srcOrd="0" destOrd="0" presId="urn:microsoft.com/office/officeart/2005/8/layout/radial5"/>
    <dgm:cxn modelId="{F39B7A73-F4B5-46A0-A82C-20A409354099}" srcId="{DD4DC9E9-0B35-4427-9934-C07FCE916D71}" destId="{6037CE3C-6190-4CA6-A390-BDC9E399FF16}" srcOrd="0" destOrd="0" parTransId="{E3684F22-D41E-46DB-B43C-16CAAF27E712}" sibTransId="{A72DF2FF-2961-48CD-A508-D6F9864FB7BF}"/>
    <dgm:cxn modelId="{B7ECC779-2320-4818-83F5-1E8737E1CF18}" type="presOf" srcId="{67CF9067-233E-4976-8623-C6022B7F5E74}" destId="{A6DEF397-7F4B-4DC6-8216-59B9204C0AC3}" srcOrd="0" destOrd="0" presId="urn:microsoft.com/office/officeart/2005/8/layout/radial5"/>
    <dgm:cxn modelId="{81525D97-1961-4FB0-B84B-C70FCE3F5B67}" srcId="{DD4DC9E9-0B35-4427-9934-C07FCE916D71}" destId="{67CF9067-233E-4976-8623-C6022B7F5E74}" srcOrd="3" destOrd="0" parTransId="{A91A21F6-FF7F-4123-ACE0-255AFD0A9ACE}" sibTransId="{4763CAD1-C8DA-4882-86D7-370300CAA027}"/>
    <dgm:cxn modelId="{96BA2699-B203-465D-AF86-B6B55AA3604C}" type="presOf" srcId="{E3684F22-D41E-46DB-B43C-16CAAF27E712}" destId="{B2B53920-C131-4753-A3C7-6B22B73F7BC4}" srcOrd="1" destOrd="0" presId="urn:microsoft.com/office/officeart/2005/8/layout/radial5"/>
    <dgm:cxn modelId="{C93962AE-A5CA-4EE4-9742-93FD0FCB8829}" type="presOf" srcId="{EA37DD15-1967-4313-8059-932943A7E242}" destId="{8D2DF3A7-6194-4B6B-A0E7-966D5ACF73B1}" srcOrd="1" destOrd="0" presId="urn:microsoft.com/office/officeart/2005/8/layout/radial5"/>
    <dgm:cxn modelId="{AD0D7DBE-989B-455A-8D3E-5B7F66BE2710}" type="presOf" srcId="{EA37DD15-1967-4313-8059-932943A7E242}" destId="{B8D5550E-6955-4B0F-B723-1CDCDF8E3CCC}" srcOrd="0" destOrd="0" presId="urn:microsoft.com/office/officeart/2005/8/layout/radial5"/>
    <dgm:cxn modelId="{550090CA-36DE-4B18-B2FC-7E61C1628F45}" srcId="{DD4DC9E9-0B35-4427-9934-C07FCE916D71}" destId="{F417CD4D-23B5-4E44-8B9F-DDB6958D6D27}" srcOrd="2" destOrd="0" parTransId="{F0B57FD6-24A4-4EAA-B339-A33575A7031C}" sibTransId="{BB9DCDB7-97CE-4D85-A706-72C2DC5C490B}"/>
    <dgm:cxn modelId="{0B968CDA-45AD-48D5-9DD4-18C8E8128974}" type="presOf" srcId="{A91A21F6-FF7F-4123-ACE0-255AFD0A9ACE}" destId="{6A33C9C8-9397-4834-A166-B519B32AFBFB}" srcOrd="0" destOrd="0" presId="urn:microsoft.com/office/officeart/2005/8/layout/radial5"/>
    <dgm:cxn modelId="{3612F0E1-E107-4D01-9D52-F67087597A55}" type="presOf" srcId="{9D7DA83A-5CE2-41F0-95A3-35120A5EB2EF}" destId="{3DC391D9-139B-4413-A982-1BAAAE2E3B74}" srcOrd="0" destOrd="0" presId="urn:microsoft.com/office/officeart/2005/8/layout/radial5"/>
    <dgm:cxn modelId="{41A95CF7-4785-43FF-99D1-C96C3E2B3D32}" srcId="{DD4DC9E9-0B35-4427-9934-C07FCE916D71}" destId="{9D7DA83A-5CE2-41F0-95A3-35120A5EB2EF}" srcOrd="1" destOrd="0" parTransId="{EA37DD15-1967-4313-8059-932943A7E242}" sibTransId="{79F78472-1329-4685-BF7D-65691B6A58F0}"/>
    <dgm:cxn modelId="{9BD5AFF7-6F11-449B-9DB4-4DF46DF8227A}" type="presOf" srcId="{F417CD4D-23B5-4E44-8B9F-DDB6958D6D27}" destId="{D7118D62-6A48-4F6D-B069-1E686ED29C93}" srcOrd="0" destOrd="0" presId="urn:microsoft.com/office/officeart/2005/8/layout/radial5"/>
    <dgm:cxn modelId="{A70467F8-08EA-46A9-8F72-CEAFB24764FF}" type="presOf" srcId="{DD4DC9E9-0B35-4427-9934-C07FCE916D71}" destId="{78E5C251-F351-4934-98D0-0F996F5F19D0}" srcOrd="0" destOrd="0" presId="urn:microsoft.com/office/officeart/2005/8/layout/radial5"/>
    <dgm:cxn modelId="{9CC73EFA-CAA3-45C7-B6DF-65DDD70C1C97}" type="presOf" srcId="{E3684F22-D41E-46DB-B43C-16CAAF27E712}" destId="{13F81D68-D703-4286-BBE1-FA7EAFA9461D}" srcOrd="0" destOrd="0" presId="urn:microsoft.com/office/officeart/2005/8/layout/radial5"/>
    <dgm:cxn modelId="{000F5A96-9C4E-453A-963A-9979716F561B}" type="presParOf" srcId="{98A2DAFF-B10F-449F-911B-E4EF87B0D22D}" destId="{78E5C251-F351-4934-98D0-0F996F5F19D0}" srcOrd="0" destOrd="0" presId="urn:microsoft.com/office/officeart/2005/8/layout/radial5"/>
    <dgm:cxn modelId="{F67E1B9B-6D6E-4A56-90F3-10656CB01E3E}" type="presParOf" srcId="{98A2DAFF-B10F-449F-911B-E4EF87B0D22D}" destId="{13F81D68-D703-4286-BBE1-FA7EAFA9461D}" srcOrd="1" destOrd="0" presId="urn:microsoft.com/office/officeart/2005/8/layout/radial5"/>
    <dgm:cxn modelId="{49A13D79-823A-41F0-8A95-BC4336D4596A}" type="presParOf" srcId="{13F81D68-D703-4286-BBE1-FA7EAFA9461D}" destId="{B2B53920-C131-4753-A3C7-6B22B73F7BC4}" srcOrd="0" destOrd="0" presId="urn:microsoft.com/office/officeart/2005/8/layout/radial5"/>
    <dgm:cxn modelId="{0A7595CA-0C62-49FF-8716-392DD02A9D1B}" type="presParOf" srcId="{98A2DAFF-B10F-449F-911B-E4EF87B0D22D}" destId="{35B5095C-EDD1-4513-A393-DC54171AE096}" srcOrd="2" destOrd="0" presId="urn:microsoft.com/office/officeart/2005/8/layout/radial5"/>
    <dgm:cxn modelId="{AED11E6A-A5A4-443A-AEEE-C6D447E941F9}" type="presParOf" srcId="{98A2DAFF-B10F-449F-911B-E4EF87B0D22D}" destId="{B8D5550E-6955-4B0F-B723-1CDCDF8E3CCC}" srcOrd="3" destOrd="0" presId="urn:microsoft.com/office/officeart/2005/8/layout/radial5"/>
    <dgm:cxn modelId="{FCE51EE3-EBBD-4CCA-A914-BD47E9A2DD05}" type="presParOf" srcId="{B8D5550E-6955-4B0F-B723-1CDCDF8E3CCC}" destId="{8D2DF3A7-6194-4B6B-A0E7-966D5ACF73B1}" srcOrd="0" destOrd="0" presId="urn:microsoft.com/office/officeart/2005/8/layout/radial5"/>
    <dgm:cxn modelId="{5FE04C68-FA0B-4849-A70A-B8818BA6EF45}" type="presParOf" srcId="{98A2DAFF-B10F-449F-911B-E4EF87B0D22D}" destId="{3DC391D9-139B-4413-A982-1BAAAE2E3B74}" srcOrd="4" destOrd="0" presId="urn:microsoft.com/office/officeart/2005/8/layout/radial5"/>
    <dgm:cxn modelId="{412D676C-F3EF-4974-AEAA-9DC9E0FEB869}" type="presParOf" srcId="{98A2DAFF-B10F-449F-911B-E4EF87B0D22D}" destId="{EF5B360C-16F9-40DF-A21A-A66A4979B03E}" srcOrd="5" destOrd="0" presId="urn:microsoft.com/office/officeart/2005/8/layout/radial5"/>
    <dgm:cxn modelId="{72384B78-877C-478F-B984-3635160371D8}" type="presParOf" srcId="{EF5B360C-16F9-40DF-A21A-A66A4979B03E}" destId="{CC0E750F-AAD4-4B97-BDD6-3368BA94CB58}" srcOrd="0" destOrd="0" presId="urn:microsoft.com/office/officeart/2005/8/layout/radial5"/>
    <dgm:cxn modelId="{D7B02455-CDE2-4287-BE6E-820F8B375450}" type="presParOf" srcId="{98A2DAFF-B10F-449F-911B-E4EF87B0D22D}" destId="{D7118D62-6A48-4F6D-B069-1E686ED29C93}" srcOrd="6" destOrd="0" presId="urn:microsoft.com/office/officeart/2005/8/layout/radial5"/>
    <dgm:cxn modelId="{E93D839C-5084-49D9-BEEC-6BF0897F0DDF}" type="presParOf" srcId="{98A2DAFF-B10F-449F-911B-E4EF87B0D22D}" destId="{6A33C9C8-9397-4834-A166-B519B32AFBFB}" srcOrd="7" destOrd="0" presId="urn:microsoft.com/office/officeart/2005/8/layout/radial5"/>
    <dgm:cxn modelId="{5D2E065C-BAAA-40EA-933F-BA7CA7F7176B}" type="presParOf" srcId="{6A33C9C8-9397-4834-A166-B519B32AFBFB}" destId="{BA0F09B7-8ED2-492A-B4DC-3439F93C4A51}" srcOrd="0" destOrd="0" presId="urn:microsoft.com/office/officeart/2005/8/layout/radial5"/>
    <dgm:cxn modelId="{F58EA563-A465-4367-92CF-C36FF214D1EA}" type="presParOf" srcId="{98A2DAFF-B10F-449F-911B-E4EF87B0D22D}" destId="{A6DEF397-7F4B-4DC6-8216-59B9204C0AC3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5C251-F351-4934-98D0-0F996F5F19D0}">
      <dsp:nvSpPr>
        <dsp:cNvPr id="0" name=""/>
        <dsp:cNvSpPr/>
      </dsp:nvSpPr>
      <dsp:spPr>
        <a:xfrm>
          <a:off x="352008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1842453"/>
        <a:ext cx="841056" cy="841056"/>
      </dsp:txXfrm>
    </dsp:sp>
    <dsp:sp modelId="{13F81D68-D703-4286-BBE1-FA7EAFA9461D}">
      <dsp:nvSpPr>
        <dsp:cNvPr id="0" name=""/>
        <dsp:cNvSpPr/>
      </dsp:nvSpPr>
      <dsp:spPr>
        <a:xfrm rot="16200000">
          <a:off x="3988740" y="1235348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026558" y="1354047"/>
        <a:ext cx="176483" cy="242645"/>
      </dsp:txXfrm>
    </dsp:sp>
    <dsp:sp modelId="{35B5095C-EDD1-4513-A393-DC54171AE096}">
      <dsp:nvSpPr>
        <dsp:cNvPr id="0" name=""/>
        <dsp:cNvSpPr/>
      </dsp:nvSpPr>
      <dsp:spPr>
        <a:xfrm>
          <a:off x="3520082" y="313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177323"/>
        <a:ext cx="841056" cy="841056"/>
      </dsp:txXfrm>
    </dsp:sp>
    <dsp:sp modelId="{B8D5550E-6955-4B0F-B723-1CDCDF8E3CCC}">
      <dsp:nvSpPr>
        <dsp:cNvPr id="0" name=""/>
        <dsp:cNvSpPr/>
      </dsp:nvSpPr>
      <dsp:spPr>
        <a:xfrm>
          <a:off x="4814170" y="206077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814170" y="2141658"/>
        <a:ext cx="176483" cy="242645"/>
      </dsp:txXfrm>
    </dsp:sp>
    <dsp:sp modelId="{3DC391D9-139B-4413-A982-1BAAAE2E3B74}">
      <dsp:nvSpPr>
        <dsp:cNvPr id="0" name=""/>
        <dsp:cNvSpPr/>
      </dsp:nvSpPr>
      <dsp:spPr>
        <a:xfrm>
          <a:off x="518521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5359401" y="1842453"/>
        <a:ext cx="841056" cy="841056"/>
      </dsp:txXfrm>
    </dsp:sp>
    <dsp:sp modelId="{EF5B360C-16F9-40DF-A21A-A66A4979B03E}">
      <dsp:nvSpPr>
        <dsp:cNvPr id="0" name=""/>
        <dsp:cNvSpPr/>
      </dsp:nvSpPr>
      <dsp:spPr>
        <a:xfrm rot="5400000">
          <a:off x="3988740" y="288620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026558" y="2929271"/>
        <a:ext cx="176483" cy="242645"/>
      </dsp:txXfrm>
    </dsp:sp>
    <dsp:sp modelId="{D7118D62-6A48-4F6D-B069-1E686ED29C93}">
      <dsp:nvSpPr>
        <dsp:cNvPr id="0" name=""/>
        <dsp:cNvSpPr/>
      </dsp:nvSpPr>
      <dsp:spPr>
        <a:xfrm>
          <a:off x="3520082" y="333339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3507583"/>
        <a:ext cx="841056" cy="841056"/>
      </dsp:txXfrm>
    </dsp:sp>
    <dsp:sp modelId="{6A33C9C8-9397-4834-A166-B519B32AFBFB}">
      <dsp:nvSpPr>
        <dsp:cNvPr id="0" name=""/>
        <dsp:cNvSpPr/>
      </dsp:nvSpPr>
      <dsp:spPr>
        <a:xfrm rot="10800000">
          <a:off x="3163311" y="206077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 rot="10800000">
        <a:off x="3238946" y="2141658"/>
        <a:ext cx="176483" cy="242645"/>
      </dsp:txXfrm>
    </dsp:sp>
    <dsp:sp modelId="{A6DEF397-7F4B-4DC6-8216-59B9204C0AC3}">
      <dsp:nvSpPr>
        <dsp:cNvPr id="0" name=""/>
        <dsp:cNvSpPr/>
      </dsp:nvSpPr>
      <dsp:spPr>
        <a:xfrm>
          <a:off x="185495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2029141" y="1842453"/>
        <a:ext cx="841056" cy="841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459D9-405A-4A3C-AE5E-EF522C89386F}">
      <dsp:nvSpPr>
        <dsp:cNvPr id="0" name=""/>
        <dsp:cNvSpPr/>
      </dsp:nvSpPr>
      <dsp:spPr>
        <a:xfrm>
          <a:off x="3327509" y="2165253"/>
          <a:ext cx="1127445" cy="11274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ИКТ</a:t>
          </a:r>
        </a:p>
      </dsp:txBody>
      <dsp:txXfrm>
        <a:off x="3492619" y="2330363"/>
        <a:ext cx="797225" cy="797225"/>
      </dsp:txXfrm>
    </dsp:sp>
    <dsp:sp modelId="{C94134EA-4C02-4695-A3F9-DCCD6AA6EC57}">
      <dsp:nvSpPr>
        <dsp:cNvPr id="0" name=""/>
        <dsp:cNvSpPr/>
      </dsp:nvSpPr>
      <dsp:spPr>
        <a:xfrm rot="16167874">
          <a:off x="3362174" y="1633432"/>
          <a:ext cx="1037882" cy="25855"/>
        </a:xfrm>
        <a:custGeom>
          <a:avLst/>
          <a:gdLst/>
          <a:ahLst/>
          <a:cxnLst/>
          <a:rect l="0" t="0" r="0" b="0"/>
          <a:pathLst>
            <a:path>
              <a:moveTo>
                <a:pt x="0" y="12927"/>
              </a:moveTo>
              <a:lnTo>
                <a:pt x="1037882" y="129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3855168" y="1620412"/>
        <a:ext cx="51894" cy="51894"/>
      </dsp:txXfrm>
    </dsp:sp>
    <dsp:sp modelId="{F74DB871-64ED-45FA-B81E-A6DA77CBB5DF}">
      <dsp:nvSpPr>
        <dsp:cNvPr id="0" name=""/>
        <dsp:cNvSpPr/>
      </dsp:nvSpPr>
      <dsp:spPr>
        <a:xfrm>
          <a:off x="2537420" y="0"/>
          <a:ext cx="2667153" cy="11274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компьютерное оборудование</a:t>
          </a:r>
          <a:endParaRPr lang="ru-RU" sz="2000" b="1" kern="1200" dirty="0">
            <a:solidFill>
              <a:srgbClr val="FFFF00"/>
            </a:solidFill>
          </a:endParaRPr>
        </a:p>
      </dsp:txBody>
      <dsp:txXfrm>
        <a:off x="2928016" y="165110"/>
        <a:ext cx="1885961" cy="797225"/>
      </dsp:txXfrm>
    </dsp:sp>
    <dsp:sp modelId="{CDB1C8A1-B7EA-4011-9D0F-00565F7D9C4F}">
      <dsp:nvSpPr>
        <dsp:cNvPr id="0" name=""/>
        <dsp:cNvSpPr/>
      </dsp:nvSpPr>
      <dsp:spPr>
        <a:xfrm rot="19505604">
          <a:off x="4227603" y="1992926"/>
          <a:ext cx="1399892" cy="25855"/>
        </a:xfrm>
        <a:custGeom>
          <a:avLst/>
          <a:gdLst/>
          <a:ahLst/>
          <a:cxnLst/>
          <a:rect l="0" t="0" r="0" b="0"/>
          <a:pathLst>
            <a:path>
              <a:moveTo>
                <a:pt x="0" y="12927"/>
              </a:moveTo>
              <a:lnTo>
                <a:pt x="1399892" y="129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892552" y="1970856"/>
        <a:ext cx="69994" cy="69994"/>
      </dsp:txXfrm>
    </dsp:sp>
    <dsp:sp modelId="{CA43C8EA-530C-4F9B-B1C4-B1AB88A60E1F}">
      <dsp:nvSpPr>
        <dsp:cNvPr id="0" name=""/>
        <dsp:cNvSpPr/>
      </dsp:nvSpPr>
      <dsp:spPr>
        <a:xfrm>
          <a:off x="4985696" y="576062"/>
          <a:ext cx="2366058" cy="11274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сотовая связь </a:t>
          </a:r>
          <a:endParaRPr lang="ru-RU" sz="2000" b="1" u="none" kern="1200" dirty="0">
            <a:solidFill>
              <a:srgbClr val="FFFF00"/>
            </a:solidFill>
          </a:endParaRPr>
        </a:p>
      </dsp:txBody>
      <dsp:txXfrm>
        <a:off x="5332197" y="741172"/>
        <a:ext cx="1673056" cy="797225"/>
      </dsp:txXfrm>
    </dsp:sp>
    <dsp:sp modelId="{EB26E63E-997B-4DBF-8F53-AD401B0F2087}">
      <dsp:nvSpPr>
        <dsp:cNvPr id="0" name=""/>
        <dsp:cNvSpPr/>
      </dsp:nvSpPr>
      <dsp:spPr>
        <a:xfrm rot="21117444">
          <a:off x="4445670" y="2583970"/>
          <a:ext cx="760603" cy="25855"/>
        </a:xfrm>
        <a:custGeom>
          <a:avLst/>
          <a:gdLst/>
          <a:ahLst/>
          <a:cxnLst/>
          <a:rect l="0" t="0" r="0" b="0"/>
          <a:pathLst>
            <a:path>
              <a:moveTo>
                <a:pt x="0" y="12927"/>
              </a:moveTo>
              <a:lnTo>
                <a:pt x="760603" y="129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806957" y="2577883"/>
        <a:ext cx="38030" cy="38030"/>
      </dsp:txXfrm>
    </dsp:sp>
    <dsp:sp modelId="{F4C2F638-5CB2-4F7A-BD28-5116B662837A}">
      <dsp:nvSpPr>
        <dsp:cNvPr id="0" name=""/>
        <dsp:cNvSpPr/>
      </dsp:nvSpPr>
      <dsp:spPr>
        <a:xfrm>
          <a:off x="5132453" y="1800201"/>
          <a:ext cx="2684640" cy="11274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аудио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оборудование</a:t>
          </a:r>
        </a:p>
      </dsp:txBody>
      <dsp:txXfrm>
        <a:off x="5525609" y="1965311"/>
        <a:ext cx="1898328" cy="797225"/>
      </dsp:txXfrm>
    </dsp:sp>
    <dsp:sp modelId="{12C6DFE3-6AAC-48A3-A0E7-88BA271F22FE}">
      <dsp:nvSpPr>
        <dsp:cNvPr id="0" name=""/>
        <dsp:cNvSpPr/>
      </dsp:nvSpPr>
      <dsp:spPr>
        <a:xfrm rot="1234932">
          <a:off x="4391776" y="3064007"/>
          <a:ext cx="852118" cy="25855"/>
        </a:xfrm>
        <a:custGeom>
          <a:avLst/>
          <a:gdLst/>
          <a:ahLst/>
          <a:cxnLst/>
          <a:rect l="0" t="0" r="0" b="0"/>
          <a:pathLst>
            <a:path>
              <a:moveTo>
                <a:pt x="0" y="12927"/>
              </a:moveTo>
              <a:lnTo>
                <a:pt x="852118" y="129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796533" y="3055632"/>
        <a:ext cx="42605" cy="42605"/>
      </dsp:txXfrm>
    </dsp:sp>
    <dsp:sp modelId="{CAFA0E60-E3A9-4ECF-A0E5-CAFAD1BBEB2F}">
      <dsp:nvSpPr>
        <dsp:cNvPr id="0" name=""/>
        <dsp:cNvSpPr/>
      </dsp:nvSpPr>
      <dsp:spPr>
        <a:xfrm>
          <a:off x="4925283" y="3024336"/>
          <a:ext cx="2507315" cy="11274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мультимедиа</a:t>
          </a:r>
        </a:p>
      </dsp:txBody>
      <dsp:txXfrm>
        <a:off x="5292471" y="3189446"/>
        <a:ext cx="1772939" cy="797225"/>
      </dsp:txXfrm>
    </dsp:sp>
    <dsp:sp modelId="{12B13D4F-F201-4F35-BA82-1FDAC5AA980B}">
      <dsp:nvSpPr>
        <dsp:cNvPr id="0" name=""/>
        <dsp:cNvSpPr/>
      </dsp:nvSpPr>
      <dsp:spPr>
        <a:xfrm rot="3440076">
          <a:off x="3942719" y="3652936"/>
          <a:ext cx="1098370" cy="25855"/>
        </a:xfrm>
        <a:custGeom>
          <a:avLst/>
          <a:gdLst/>
          <a:ahLst/>
          <a:cxnLst/>
          <a:rect l="0" t="0" r="0" b="0"/>
          <a:pathLst>
            <a:path>
              <a:moveTo>
                <a:pt x="0" y="12927"/>
              </a:moveTo>
              <a:lnTo>
                <a:pt x="1098370" y="129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464445" y="3638404"/>
        <a:ext cx="54918" cy="54918"/>
      </dsp:txXfrm>
    </dsp:sp>
    <dsp:sp modelId="{A65548F4-DCB8-4AFD-B750-158076D64358}">
      <dsp:nvSpPr>
        <dsp:cNvPr id="0" name=""/>
        <dsp:cNvSpPr/>
      </dsp:nvSpPr>
      <dsp:spPr>
        <a:xfrm>
          <a:off x="3928665" y="4104455"/>
          <a:ext cx="2411719" cy="11274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телевизор, видео, </a:t>
          </a:r>
          <a:r>
            <a:rPr lang="en-US" sz="2000" b="1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DVD, CD</a:t>
          </a:r>
        </a:p>
      </dsp:txBody>
      <dsp:txXfrm>
        <a:off x="4281853" y="4269565"/>
        <a:ext cx="1705343" cy="797225"/>
      </dsp:txXfrm>
    </dsp:sp>
    <dsp:sp modelId="{6F7D5CC6-1335-486E-B3BD-09715E59A976}">
      <dsp:nvSpPr>
        <dsp:cNvPr id="0" name=""/>
        <dsp:cNvSpPr/>
      </dsp:nvSpPr>
      <dsp:spPr>
        <a:xfrm rot="7388964">
          <a:off x="2723326" y="3653325"/>
          <a:ext cx="1111501" cy="25855"/>
        </a:xfrm>
        <a:custGeom>
          <a:avLst/>
          <a:gdLst/>
          <a:ahLst/>
          <a:cxnLst/>
          <a:rect l="0" t="0" r="0" b="0"/>
          <a:pathLst>
            <a:path>
              <a:moveTo>
                <a:pt x="0" y="12927"/>
              </a:moveTo>
              <a:lnTo>
                <a:pt x="1111501" y="129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3251290" y="3638465"/>
        <a:ext cx="55575" cy="55575"/>
      </dsp:txXfrm>
    </dsp:sp>
    <dsp:sp modelId="{935E3943-4DBF-4764-B37C-F591E7D746A8}">
      <dsp:nvSpPr>
        <dsp:cNvPr id="0" name=""/>
        <dsp:cNvSpPr/>
      </dsp:nvSpPr>
      <dsp:spPr>
        <a:xfrm>
          <a:off x="1480388" y="4104461"/>
          <a:ext cx="2288613" cy="11274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u="none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электронная почта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kern="1200" dirty="0"/>
        </a:p>
      </dsp:txBody>
      <dsp:txXfrm>
        <a:off x="1815548" y="4269571"/>
        <a:ext cx="1618293" cy="797225"/>
      </dsp:txXfrm>
    </dsp:sp>
    <dsp:sp modelId="{D32311C9-2A88-491E-B270-6086652290EE}">
      <dsp:nvSpPr>
        <dsp:cNvPr id="0" name=""/>
        <dsp:cNvSpPr/>
      </dsp:nvSpPr>
      <dsp:spPr>
        <a:xfrm rot="9543852">
          <a:off x="2279459" y="3117992"/>
          <a:ext cx="1122313" cy="25855"/>
        </a:xfrm>
        <a:custGeom>
          <a:avLst/>
          <a:gdLst/>
          <a:ahLst/>
          <a:cxnLst/>
          <a:rect l="0" t="0" r="0" b="0"/>
          <a:pathLst>
            <a:path>
              <a:moveTo>
                <a:pt x="0" y="12927"/>
              </a:moveTo>
              <a:lnTo>
                <a:pt x="1122313" y="129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2812558" y="3102862"/>
        <a:ext cx="56115" cy="56115"/>
      </dsp:txXfrm>
    </dsp:sp>
    <dsp:sp modelId="{F5B34A71-8C8D-453D-A605-31966F303F02}">
      <dsp:nvSpPr>
        <dsp:cNvPr id="0" name=""/>
        <dsp:cNvSpPr/>
      </dsp:nvSpPr>
      <dsp:spPr>
        <a:xfrm>
          <a:off x="400275" y="3096344"/>
          <a:ext cx="2114468" cy="11274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Интернет</a:t>
          </a:r>
          <a:r>
            <a:rPr lang="ru-RU" sz="1800" b="1" kern="1200" dirty="0">
              <a:latin typeface="Arial" pitchFamily="34" charset="0"/>
              <a:cs typeface="Arial" pitchFamily="34" charset="0"/>
            </a:rPr>
            <a:t> </a:t>
          </a:r>
        </a:p>
      </dsp:txBody>
      <dsp:txXfrm>
        <a:off x="709932" y="3261454"/>
        <a:ext cx="1495154" cy="797225"/>
      </dsp:txXfrm>
    </dsp:sp>
    <dsp:sp modelId="{7E21F32F-B4CA-4024-9B83-FA0A4C00F930}">
      <dsp:nvSpPr>
        <dsp:cNvPr id="0" name=""/>
        <dsp:cNvSpPr/>
      </dsp:nvSpPr>
      <dsp:spPr>
        <a:xfrm rot="11276773">
          <a:off x="2488480" y="2579466"/>
          <a:ext cx="848515" cy="25855"/>
        </a:xfrm>
        <a:custGeom>
          <a:avLst/>
          <a:gdLst/>
          <a:ahLst/>
          <a:cxnLst/>
          <a:rect l="0" t="0" r="0" b="0"/>
          <a:pathLst>
            <a:path>
              <a:moveTo>
                <a:pt x="0" y="12927"/>
              </a:moveTo>
              <a:lnTo>
                <a:pt x="848515" y="129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2891525" y="2571182"/>
        <a:ext cx="42425" cy="42425"/>
      </dsp:txXfrm>
    </dsp:sp>
    <dsp:sp modelId="{2BC8F6B5-CB42-426E-97DA-C33731DEC1C9}">
      <dsp:nvSpPr>
        <dsp:cNvPr id="0" name=""/>
        <dsp:cNvSpPr/>
      </dsp:nvSpPr>
      <dsp:spPr>
        <a:xfrm>
          <a:off x="0" y="1800197"/>
          <a:ext cx="2551827" cy="11274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программное обеспечение</a:t>
          </a:r>
          <a:endParaRPr lang="ru-RU" sz="2000" b="1" kern="1200" dirty="0">
            <a:solidFill>
              <a:srgbClr val="FFFF00"/>
            </a:solidFill>
          </a:endParaRPr>
        </a:p>
      </dsp:txBody>
      <dsp:txXfrm>
        <a:off x="373706" y="1965307"/>
        <a:ext cx="1804415" cy="797225"/>
      </dsp:txXfrm>
    </dsp:sp>
    <dsp:sp modelId="{912B4896-0209-44E7-B471-130D3BE42429}">
      <dsp:nvSpPr>
        <dsp:cNvPr id="0" name=""/>
        <dsp:cNvSpPr/>
      </dsp:nvSpPr>
      <dsp:spPr>
        <a:xfrm rot="12862092">
          <a:off x="2149129" y="2002977"/>
          <a:ext cx="1398895" cy="25855"/>
        </a:xfrm>
        <a:custGeom>
          <a:avLst/>
          <a:gdLst/>
          <a:ahLst/>
          <a:cxnLst/>
          <a:rect l="0" t="0" r="0" b="0"/>
          <a:pathLst>
            <a:path>
              <a:moveTo>
                <a:pt x="0" y="12927"/>
              </a:moveTo>
              <a:lnTo>
                <a:pt x="1398895" y="129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2813605" y="1980933"/>
        <a:ext cx="69944" cy="69944"/>
      </dsp:txXfrm>
    </dsp:sp>
    <dsp:sp modelId="{7DB88626-2F47-4CB0-BA3C-36623EC8BADC}">
      <dsp:nvSpPr>
        <dsp:cNvPr id="0" name=""/>
        <dsp:cNvSpPr/>
      </dsp:nvSpPr>
      <dsp:spPr>
        <a:xfrm>
          <a:off x="216022" y="576064"/>
          <a:ext cx="2702984" cy="11274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интерактивная доска</a:t>
          </a:r>
        </a:p>
      </dsp:txBody>
      <dsp:txXfrm>
        <a:off x="611865" y="741174"/>
        <a:ext cx="1911298" cy="7972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5C251-F351-4934-98D0-0F996F5F19D0}">
      <dsp:nvSpPr>
        <dsp:cNvPr id="0" name=""/>
        <dsp:cNvSpPr/>
      </dsp:nvSpPr>
      <dsp:spPr>
        <a:xfrm>
          <a:off x="352008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1842453"/>
        <a:ext cx="841056" cy="841056"/>
      </dsp:txXfrm>
    </dsp:sp>
    <dsp:sp modelId="{13F81D68-D703-4286-BBE1-FA7EAFA9461D}">
      <dsp:nvSpPr>
        <dsp:cNvPr id="0" name=""/>
        <dsp:cNvSpPr/>
      </dsp:nvSpPr>
      <dsp:spPr>
        <a:xfrm rot="16200000">
          <a:off x="3988740" y="1235348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026558" y="1354047"/>
        <a:ext cx="176483" cy="242645"/>
      </dsp:txXfrm>
    </dsp:sp>
    <dsp:sp modelId="{35B5095C-EDD1-4513-A393-DC54171AE096}">
      <dsp:nvSpPr>
        <dsp:cNvPr id="0" name=""/>
        <dsp:cNvSpPr/>
      </dsp:nvSpPr>
      <dsp:spPr>
        <a:xfrm>
          <a:off x="3520082" y="313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177323"/>
        <a:ext cx="841056" cy="841056"/>
      </dsp:txXfrm>
    </dsp:sp>
    <dsp:sp modelId="{B8D5550E-6955-4B0F-B723-1CDCDF8E3CCC}">
      <dsp:nvSpPr>
        <dsp:cNvPr id="0" name=""/>
        <dsp:cNvSpPr/>
      </dsp:nvSpPr>
      <dsp:spPr>
        <a:xfrm>
          <a:off x="4814170" y="206077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814170" y="2141658"/>
        <a:ext cx="176483" cy="242645"/>
      </dsp:txXfrm>
    </dsp:sp>
    <dsp:sp modelId="{3DC391D9-139B-4413-A982-1BAAAE2E3B74}">
      <dsp:nvSpPr>
        <dsp:cNvPr id="0" name=""/>
        <dsp:cNvSpPr/>
      </dsp:nvSpPr>
      <dsp:spPr>
        <a:xfrm>
          <a:off x="518521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5359401" y="1842453"/>
        <a:ext cx="841056" cy="841056"/>
      </dsp:txXfrm>
    </dsp:sp>
    <dsp:sp modelId="{EF5B360C-16F9-40DF-A21A-A66A4979B03E}">
      <dsp:nvSpPr>
        <dsp:cNvPr id="0" name=""/>
        <dsp:cNvSpPr/>
      </dsp:nvSpPr>
      <dsp:spPr>
        <a:xfrm rot="5400000">
          <a:off x="3988740" y="288620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026558" y="2929271"/>
        <a:ext cx="176483" cy="242645"/>
      </dsp:txXfrm>
    </dsp:sp>
    <dsp:sp modelId="{D7118D62-6A48-4F6D-B069-1E686ED29C93}">
      <dsp:nvSpPr>
        <dsp:cNvPr id="0" name=""/>
        <dsp:cNvSpPr/>
      </dsp:nvSpPr>
      <dsp:spPr>
        <a:xfrm>
          <a:off x="3520082" y="333339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3507583"/>
        <a:ext cx="841056" cy="841056"/>
      </dsp:txXfrm>
    </dsp:sp>
    <dsp:sp modelId="{6A33C9C8-9397-4834-A166-B519B32AFBFB}">
      <dsp:nvSpPr>
        <dsp:cNvPr id="0" name=""/>
        <dsp:cNvSpPr/>
      </dsp:nvSpPr>
      <dsp:spPr>
        <a:xfrm rot="10800000">
          <a:off x="3163311" y="206077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 rot="10800000">
        <a:off x="3238946" y="2141658"/>
        <a:ext cx="176483" cy="242645"/>
      </dsp:txXfrm>
    </dsp:sp>
    <dsp:sp modelId="{A6DEF397-7F4B-4DC6-8216-59B9204C0AC3}">
      <dsp:nvSpPr>
        <dsp:cNvPr id="0" name=""/>
        <dsp:cNvSpPr/>
      </dsp:nvSpPr>
      <dsp:spPr>
        <a:xfrm>
          <a:off x="185495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2029141" y="1842453"/>
        <a:ext cx="841056" cy="8410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5C251-F351-4934-98D0-0F996F5F19D0}">
      <dsp:nvSpPr>
        <dsp:cNvPr id="0" name=""/>
        <dsp:cNvSpPr/>
      </dsp:nvSpPr>
      <dsp:spPr>
        <a:xfrm>
          <a:off x="352008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1842453"/>
        <a:ext cx="841056" cy="841056"/>
      </dsp:txXfrm>
    </dsp:sp>
    <dsp:sp modelId="{13F81D68-D703-4286-BBE1-FA7EAFA9461D}">
      <dsp:nvSpPr>
        <dsp:cNvPr id="0" name=""/>
        <dsp:cNvSpPr/>
      </dsp:nvSpPr>
      <dsp:spPr>
        <a:xfrm rot="16200000">
          <a:off x="3988740" y="1235348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026558" y="1354047"/>
        <a:ext cx="176483" cy="242645"/>
      </dsp:txXfrm>
    </dsp:sp>
    <dsp:sp modelId="{35B5095C-EDD1-4513-A393-DC54171AE096}">
      <dsp:nvSpPr>
        <dsp:cNvPr id="0" name=""/>
        <dsp:cNvSpPr/>
      </dsp:nvSpPr>
      <dsp:spPr>
        <a:xfrm>
          <a:off x="3520082" y="313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177323"/>
        <a:ext cx="841056" cy="841056"/>
      </dsp:txXfrm>
    </dsp:sp>
    <dsp:sp modelId="{B8D5550E-6955-4B0F-B723-1CDCDF8E3CCC}">
      <dsp:nvSpPr>
        <dsp:cNvPr id="0" name=""/>
        <dsp:cNvSpPr/>
      </dsp:nvSpPr>
      <dsp:spPr>
        <a:xfrm>
          <a:off x="4814170" y="206077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814170" y="2141658"/>
        <a:ext cx="176483" cy="242645"/>
      </dsp:txXfrm>
    </dsp:sp>
    <dsp:sp modelId="{3DC391D9-139B-4413-A982-1BAAAE2E3B74}">
      <dsp:nvSpPr>
        <dsp:cNvPr id="0" name=""/>
        <dsp:cNvSpPr/>
      </dsp:nvSpPr>
      <dsp:spPr>
        <a:xfrm>
          <a:off x="518521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5359401" y="1842453"/>
        <a:ext cx="841056" cy="841056"/>
      </dsp:txXfrm>
    </dsp:sp>
    <dsp:sp modelId="{EF5B360C-16F9-40DF-A21A-A66A4979B03E}">
      <dsp:nvSpPr>
        <dsp:cNvPr id="0" name=""/>
        <dsp:cNvSpPr/>
      </dsp:nvSpPr>
      <dsp:spPr>
        <a:xfrm rot="5400000">
          <a:off x="3988740" y="288620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026558" y="2929271"/>
        <a:ext cx="176483" cy="242645"/>
      </dsp:txXfrm>
    </dsp:sp>
    <dsp:sp modelId="{D7118D62-6A48-4F6D-B069-1E686ED29C93}">
      <dsp:nvSpPr>
        <dsp:cNvPr id="0" name=""/>
        <dsp:cNvSpPr/>
      </dsp:nvSpPr>
      <dsp:spPr>
        <a:xfrm>
          <a:off x="3520082" y="333339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3507583"/>
        <a:ext cx="841056" cy="841056"/>
      </dsp:txXfrm>
    </dsp:sp>
    <dsp:sp modelId="{6A33C9C8-9397-4834-A166-B519B32AFBFB}">
      <dsp:nvSpPr>
        <dsp:cNvPr id="0" name=""/>
        <dsp:cNvSpPr/>
      </dsp:nvSpPr>
      <dsp:spPr>
        <a:xfrm rot="10800000">
          <a:off x="3163311" y="206077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 rot="10800000">
        <a:off x="3238946" y="2141658"/>
        <a:ext cx="176483" cy="242645"/>
      </dsp:txXfrm>
    </dsp:sp>
    <dsp:sp modelId="{A6DEF397-7F4B-4DC6-8216-59B9204C0AC3}">
      <dsp:nvSpPr>
        <dsp:cNvPr id="0" name=""/>
        <dsp:cNvSpPr/>
      </dsp:nvSpPr>
      <dsp:spPr>
        <a:xfrm>
          <a:off x="185495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2029141" y="1842453"/>
        <a:ext cx="841056" cy="8410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5C251-F351-4934-98D0-0F996F5F19D0}">
      <dsp:nvSpPr>
        <dsp:cNvPr id="0" name=""/>
        <dsp:cNvSpPr/>
      </dsp:nvSpPr>
      <dsp:spPr>
        <a:xfrm>
          <a:off x="352008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1842453"/>
        <a:ext cx="841056" cy="841056"/>
      </dsp:txXfrm>
    </dsp:sp>
    <dsp:sp modelId="{13F81D68-D703-4286-BBE1-FA7EAFA9461D}">
      <dsp:nvSpPr>
        <dsp:cNvPr id="0" name=""/>
        <dsp:cNvSpPr/>
      </dsp:nvSpPr>
      <dsp:spPr>
        <a:xfrm rot="16200000">
          <a:off x="3988740" y="1235348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026558" y="1354047"/>
        <a:ext cx="176483" cy="242645"/>
      </dsp:txXfrm>
    </dsp:sp>
    <dsp:sp modelId="{35B5095C-EDD1-4513-A393-DC54171AE096}">
      <dsp:nvSpPr>
        <dsp:cNvPr id="0" name=""/>
        <dsp:cNvSpPr/>
      </dsp:nvSpPr>
      <dsp:spPr>
        <a:xfrm>
          <a:off x="3520082" y="313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177323"/>
        <a:ext cx="841056" cy="841056"/>
      </dsp:txXfrm>
    </dsp:sp>
    <dsp:sp modelId="{B8D5550E-6955-4B0F-B723-1CDCDF8E3CCC}">
      <dsp:nvSpPr>
        <dsp:cNvPr id="0" name=""/>
        <dsp:cNvSpPr/>
      </dsp:nvSpPr>
      <dsp:spPr>
        <a:xfrm>
          <a:off x="4814170" y="206077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814170" y="2141658"/>
        <a:ext cx="176483" cy="242645"/>
      </dsp:txXfrm>
    </dsp:sp>
    <dsp:sp modelId="{3DC391D9-139B-4413-A982-1BAAAE2E3B74}">
      <dsp:nvSpPr>
        <dsp:cNvPr id="0" name=""/>
        <dsp:cNvSpPr/>
      </dsp:nvSpPr>
      <dsp:spPr>
        <a:xfrm>
          <a:off x="518521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5359401" y="1842453"/>
        <a:ext cx="841056" cy="841056"/>
      </dsp:txXfrm>
    </dsp:sp>
    <dsp:sp modelId="{EF5B360C-16F9-40DF-A21A-A66A4979B03E}">
      <dsp:nvSpPr>
        <dsp:cNvPr id="0" name=""/>
        <dsp:cNvSpPr/>
      </dsp:nvSpPr>
      <dsp:spPr>
        <a:xfrm rot="5400000">
          <a:off x="3988740" y="288620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026558" y="2929271"/>
        <a:ext cx="176483" cy="242645"/>
      </dsp:txXfrm>
    </dsp:sp>
    <dsp:sp modelId="{D7118D62-6A48-4F6D-B069-1E686ED29C93}">
      <dsp:nvSpPr>
        <dsp:cNvPr id="0" name=""/>
        <dsp:cNvSpPr/>
      </dsp:nvSpPr>
      <dsp:spPr>
        <a:xfrm>
          <a:off x="3520082" y="333339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3694271" y="3507583"/>
        <a:ext cx="841056" cy="841056"/>
      </dsp:txXfrm>
    </dsp:sp>
    <dsp:sp modelId="{6A33C9C8-9397-4834-A166-B519B32AFBFB}">
      <dsp:nvSpPr>
        <dsp:cNvPr id="0" name=""/>
        <dsp:cNvSpPr/>
      </dsp:nvSpPr>
      <dsp:spPr>
        <a:xfrm rot="10800000">
          <a:off x="3163311" y="206077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 rot="10800000">
        <a:off x="3238946" y="2141658"/>
        <a:ext cx="176483" cy="242645"/>
      </dsp:txXfrm>
    </dsp:sp>
    <dsp:sp modelId="{A6DEF397-7F4B-4DC6-8216-59B9204C0AC3}">
      <dsp:nvSpPr>
        <dsp:cNvPr id="0" name=""/>
        <dsp:cNvSpPr/>
      </dsp:nvSpPr>
      <dsp:spPr>
        <a:xfrm>
          <a:off x="1854952" y="1668264"/>
          <a:ext cx="1189434" cy="118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2029141" y="1842453"/>
        <a:ext cx="841056" cy="841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2848E-811A-439D-9835-BD10EBC8F86A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A729E-A1E3-4B3C-B0C0-F217BFDBBB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" y="0"/>
            <a:ext cx="91082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Использование ИКТ</a:t>
            </a:r>
            <a:br>
              <a:rPr lang="ru-RU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в работе с родителями (законными представителями)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" y="0"/>
            <a:ext cx="910828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428178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Эффективность использования ИКТ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-342900" algn="just">
              <a:buFont typeface="Wingdings" panose="05000000000000000000" pitchFamily="2" charset="2"/>
              <a:buChar char="§"/>
            </a:pP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родители лучше воспринимают цель коррекционно-развивающего обучения за счет того, что использование компьютерных технологий несет в себе образный тип информации, понятный всем участникам образовательного процесса;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родителей повышается мотивация к работе </a:t>
            </a:r>
          </a:p>
          <a:p>
            <a:pPr algn="just"/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ребенком в домашних условиях, за счет привлекательности компьютера и мультимедийных эффектов;</a:t>
            </a:r>
          </a:p>
          <a:p>
            <a:pPr indent="-342900" algn="just">
              <a:buFont typeface="Wingdings" panose="05000000000000000000" pitchFamily="2" charset="2"/>
              <a:buChar char="§"/>
            </a:pP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полученные знания остаются в памяти на более долгий срок и легче восстанавливаются для применения на практике после краткого повторения;</a:t>
            </a:r>
          </a:p>
          <a:p>
            <a:pPr indent="-342900" algn="just">
              <a:buFont typeface="Wingdings" panose="05000000000000000000" pitchFamily="2" charset="2"/>
              <a:buChar char="§"/>
            </a:pP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реализация принципа обратной связи – важнейшее условие в построении взаимодействия</a:t>
            </a:r>
          </a:p>
          <a:p>
            <a:pPr algn="just"/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образовательной организации с родителями</a:t>
            </a:r>
          </a:p>
          <a:p>
            <a:pPr algn="just"/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обучающихся воспитанников;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" y="0"/>
            <a:ext cx="910828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147" y="620688"/>
            <a:ext cx="7859653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Эффективность использования ИКТ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(продолжение)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-342900" algn="just">
              <a:buFont typeface="Wingdings" panose="05000000000000000000" pitchFamily="2" charset="2"/>
              <a:buChar char="§"/>
            </a:pP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пропаганда педагогических знаний – обучение родителей – индивидуальная работа родителей с ребенком;</a:t>
            </a:r>
          </a:p>
          <a:p>
            <a:pPr indent="-342900" algn="just">
              <a:buFont typeface="Wingdings" panose="05000000000000000000" pitchFamily="2" charset="2"/>
              <a:buChar char="§"/>
            </a:pP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неограниченный объем распространения информационного и учебного материала как в печатном виде, так и на информационных носителях (диск,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флеш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-карта) ;</a:t>
            </a:r>
          </a:p>
          <a:p>
            <a:pPr indent="-342900" algn="just">
              <a:buFont typeface="Wingdings" panose="05000000000000000000" pitchFamily="2" charset="2"/>
              <a:buChar char="§"/>
            </a:pP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привлечение разных источников информационного и обучающего материала (в частности Интернет-ресурсов) 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эстетика в подаче материала.</a:t>
            </a:r>
          </a:p>
        </p:txBody>
      </p:sp>
    </p:spTree>
    <p:extLst>
      <p:ext uri="{BB962C8B-B14F-4D97-AF65-F5344CB8AC3E}">
        <p14:creationId xmlns:p14="http://schemas.microsoft.com/office/powerpoint/2010/main" val="3498289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773" y="0"/>
            <a:ext cx="9162773" cy="6858000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66980" y="1728589"/>
            <a:ext cx="7715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минимизация времени доступа родителей к информации;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возможность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образовательной организации (педагога)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продемонстрировать любые документы, фотоматериалы;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обеспечение индивидуального подхода к родителям обучающихся, воспитанников;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оптимальное сочетание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индивидуальной и групповой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работы с родителями (законными представителями);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рост объема информации;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оперативное получение информации родителями;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обеспечение диалога педагога (воспитателя) и родителей (законных представителей);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оптимизация взаимодействия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педагога (воспитателя) 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родителями.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AE8519-2E76-429B-805C-B7CFE8644EDA}"/>
              </a:ext>
            </a:extLst>
          </p:cNvPr>
          <p:cNvSpPr txBox="1"/>
          <p:nvPr/>
        </p:nvSpPr>
        <p:spPr>
          <a:xfrm>
            <a:off x="457200" y="585589"/>
            <a:ext cx="802473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Преимущества использования ИКТ 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 взаимодействии с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родителями (законными представителями):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8281" cy="68580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65919" y="2089934"/>
            <a:ext cx="7920881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Родитель может задать педагогу любой вопрос, касающийся своего ребенка, а также внести предложения по организации учебного, воспитательного процесса;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экономия времени;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создание пространства для обмена информации и дискуссий;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повышение мотивации родителей к сотрудничеству;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формирование взаимопонимания между родителями и педагогами.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1325" y="1184701"/>
            <a:ext cx="7423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Плюсы  использования ИКТ в работе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 родителями (законными представителями):		</a:t>
            </a:r>
          </a:p>
        </p:txBody>
      </p:sp>
    </p:spTree>
    <p:extLst>
      <p:ext uri="{BB962C8B-B14F-4D97-AF65-F5344CB8AC3E}">
        <p14:creationId xmlns:p14="http://schemas.microsoft.com/office/powerpoint/2010/main" val="1319751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4481" y="0"/>
            <a:ext cx="9252961" cy="68580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84115" y="1410593"/>
            <a:ext cx="8136904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Трудности экономического характера: не хватает средств на техническое оснащение помещений, осуществление необходимой технической поддержки, приобретения лицензионного программного обеспечения и прикладных программных средств;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Проблема профессиональной компетенции педагогов: необходимо в полной мере владеть современной техникой, быть грамотным пользователем сети Интернет;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При большом объеме информации по данному направлению нет четких методик и систем по использованию ИКТ в образовательном учреждении.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1031" y="759481"/>
            <a:ext cx="79757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Проблемы,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требующие определенного решения:	</a:t>
            </a:r>
          </a:p>
        </p:txBody>
      </p:sp>
    </p:spTree>
    <p:extLst>
      <p:ext uri="{BB962C8B-B14F-4D97-AF65-F5344CB8AC3E}">
        <p14:creationId xmlns:p14="http://schemas.microsoft.com/office/powerpoint/2010/main" val="849641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" y="0"/>
            <a:ext cx="9108281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99592" y="1064351"/>
            <a:ext cx="745232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Вывод: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Главной целью внедрения информационно-коммуникативных технологий является создание единого информационного пространства образовательного учреждения, системы, в которой задействованы и на информационном уровне связаны все участники учебно-воспитательного процесса: администрация, педагоги, воспитанники и их родители.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ИКТ помогают  разнообразить формы поддержки образовательного процесса, повысить качество работы с родителями обучающихся воспитанников, популяризировать деятельность как педагога (воспитателя), так и образовательной организации в целом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" y="0"/>
            <a:ext cx="9108281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39552" y="1218243"/>
            <a:ext cx="828092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Правила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общения в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WhatsApp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Всегда здоровайтесь!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AutoNum type="arabicPeriod" startAt="2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Говорите по делу ! (Если вы, конечно, пишите по делу .. )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AutoNum type="arabicPeriod" startAt="3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Краткость – сестра..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AutoNum type="arabicPeriod" startAt="4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Используйте картинки и ссылки на внешние ресурсы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AutoNum type="arabicPeriod" startAt="5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Смайлики – за и против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AutoNum type="arabicPeriod" startAt="6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“Срочно” - это прямо сейчас или до конца дня ?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AutoNum type="arabicPeriod" startAt="7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Думайте, прежде чем написать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AutoNum type="arabicPeriod" startAt="8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Проверьте, прежде чем отправить..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AutoNum type="arabicPeriod" startAt="9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Звоните!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AutoNum type="arabicPeriod" startAt="9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Читайте! Читайте! И ещё раз читайте!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AutoNum type="arabicPeriod" startAt="11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Оторвитесь от телефона и.. общайтесь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с живыми людьми вживую..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853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" y="0"/>
            <a:ext cx="9108281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971600" y="1385578"/>
            <a:ext cx="6984776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lang="ru-RU" sz="5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Успехов Вам, дорогие коллеги!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5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>
                <a:solidFill>
                  <a:srgbClr val="C00000"/>
                </a:solidFill>
                <a:latin typeface="Cambria" pitchFamily="18" charset="0"/>
                <a:cs typeface="Arial" charset="0"/>
              </a:rPr>
              <a:t>«Кто постигает новое,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>
                <a:solidFill>
                  <a:srgbClr val="C00000"/>
                </a:solidFill>
                <a:latin typeface="Cambria" pitchFamily="18" charset="0"/>
                <a:cs typeface="Arial" charset="0"/>
              </a:rPr>
              <a:t>        делая старое, тот может быть учителем»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i="1" dirty="0">
                <a:solidFill>
                  <a:srgbClr val="720000">
                    <a:lumMod val="75000"/>
                  </a:srgbClr>
                </a:solidFill>
                <a:latin typeface="Cambria" pitchFamily="18" charset="0"/>
                <a:cs typeface="Arial" charset="0"/>
              </a:rPr>
              <a:t>                                           Конфуций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38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208" y="0"/>
            <a:ext cx="9108281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954800" y="836712"/>
            <a:ext cx="745232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8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6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СПАСИБО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6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 ВНИМАНИЕ!</a:t>
            </a:r>
            <a:endParaRPr kumimoji="0" lang="ru-RU" sz="6000" b="1" i="1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" y="0"/>
            <a:ext cx="910828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312368"/>
          </a:xfrm>
        </p:spPr>
        <p:txBody>
          <a:bodyPr>
            <a:noAutofit/>
          </a:bodyPr>
          <a:lstStyle/>
          <a:p>
            <a:r>
              <a:rPr lang="ru-RU" sz="4000" b="1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«Каждый участник образовательного процесса сам решает, идти в ногу </a:t>
            </a:r>
            <a:br>
              <a:rPr lang="ru-RU" sz="4000" b="1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</a:br>
            <a:r>
              <a:rPr lang="ru-RU" sz="4000" b="1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с  будущим или вышагивать пятками назад»</a:t>
            </a:r>
            <a:br>
              <a:rPr lang="ru-RU" sz="4000" b="1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</a:br>
            <a:endParaRPr lang="ru-RU" sz="4000" b="1" i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077072"/>
            <a:ext cx="7632848" cy="2016224"/>
          </a:xfrm>
        </p:spPr>
        <p:txBody>
          <a:bodyPr>
            <a:noAutofit/>
          </a:bodyPr>
          <a:lstStyle/>
          <a:p>
            <a:pPr algn="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Анатолий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Гин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руководитель международной лаборатории технологий  «Образование для Новой Эры»</a:t>
            </a:r>
          </a:p>
          <a:p>
            <a:pPr algn="r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62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" y="0"/>
            <a:ext cx="9108281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11560" y="1192393"/>
            <a:ext cx="8208912" cy="36625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Информационно-коммуникационные технологии (ИКТ)</a:t>
            </a:r>
            <a:r>
              <a:rPr lang="ru-RU" sz="2800" dirty="0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 </a:t>
            </a:r>
            <a:r>
              <a:rPr lang="ru-RU" sz="2800" dirty="0">
                <a:solidFill>
                  <a:srgbClr val="1F497D">
                    <a:lumMod val="50000"/>
                  </a:srgbClr>
                </a:solidFill>
                <a:ea typeface="Calibri" pitchFamily="34" charset="0"/>
                <a:cs typeface="Arial" pitchFamily="34" charset="0"/>
              </a:rPr>
              <a:t>—</a:t>
            </a:r>
            <a:r>
              <a:rPr lang="ru-RU" sz="2800" dirty="0">
                <a:solidFill>
                  <a:srgbClr val="1F497D">
                    <a:lumMod val="50000"/>
                  </a:srgb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совокупность методов, производственных процессов и программно-технических средств, интегрированных с целью сбора, обработки, хранения, распространения, отображения и использования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Arial" pitchFamily="34" charset="0"/>
              </a:rPr>
              <a:t> 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информации</a:t>
            </a:r>
            <a:r>
              <a:rPr lang="ru-RU" sz="2800" b="1" dirty="0">
                <a:solidFill>
                  <a:srgbClr val="002060"/>
                </a:solidFill>
                <a:ea typeface="Calibri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в интересах ее пользователей.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28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8281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259632" y="4111585"/>
            <a:ext cx="7260120" cy="19389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Коммуникационные технологии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 определяют методы, способы и средства взаимодействия человека с внешней средой. В этих коммуникациях компьютер занимает свое место. Он обеспечивает, комфортное, индивидуальное, многообразное, взаимодействие объектов коммуникации.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9D9CAF-DCBD-4C34-A1CA-348A53A37D01}"/>
              </a:ext>
            </a:extLst>
          </p:cNvPr>
          <p:cNvSpPr txBox="1"/>
          <p:nvPr/>
        </p:nvSpPr>
        <p:spPr>
          <a:xfrm>
            <a:off x="588528" y="865900"/>
            <a:ext cx="793122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Сочетание ИКТ связано с двумя видами технологий: информационными и коммуникационными.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206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000" b="1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Информационная технология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– комплекс методов, способов и средств, обеспечивающих хранение, обработку, передачу и отображение информации и ориентированных на повышение эффективности и производительности труда. На современном этапе методы, способы и средства напрямую взаимосвязаны с компьютером (компьютерные технологии).</a:t>
            </a:r>
          </a:p>
        </p:txBody>
      </p:sp>
    </p:spTree>
    <p:extLst>
      <p:ext uri="{BB962C8B-B14F-4D97-AF65-F5344CB8AC3E}">
        <p14:creationId xmlns:p14="http://schemas.microsoft.com/office/powerpoint/2010/main" val="397043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2007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5535" y="476672"/>
            <a:ext cx="83529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компьютерных технологий во взаимодействии педагогов с родителями обучающихся, воспитанников в условиях введения ФГОС образовательная организация обязана: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1761887"/>
            <a:ext cx="82912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just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информировать родителей (законных представителей) и общественность относительно целей  образования, общих для всего образовательного пространства РФ, а также о образовательной программе, реализуемой в организации;</a:t>
            </a:r>
          </a:p>
          <a:p>
            <a:pPr indent="-342900" algn="just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обеспечить вовлечение семей непосредственно в образовательную деятельность, в том числе посредством создания образовательных проектов совместно с семьей на основе выявления потребностей и поддержки образовательных инициатив семьи;</a:t>
            </a:r>
          </a:p>
          <a:p>
            <a:pPr indent="457200" algn="just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создавать условия по поиску, использованию материалов, обеспечивающих реализацию образовательной программы, в том числе в информационной среде, а также для 	 обсуждения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2EFDF4-E372-4BEB-ABBA-F0258EAA8BC4}"/>
              </a:ext>
            </a:extLst>
          </p:cNvPr>
          <p:cNvSpPr txBox="1"/>
          <p:nvPr/>
        </p:nvSpPr>
        <p:spPr>
          <a:xfrm>
            <a:off x="1259632" y="5418277"/>
            <a:ext cx="77048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родителями (законными 	представителями) вопросов, связанных с реализацией программы.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9" y="0"/>
            <a:ext cx="9108281" cy="6858000"/>
          </a:xfrm>
          <a:prstGeom prst="rect">
            <a:avLst/>
          </a:prstGeom>
          <a:noFill/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692716610"/>
              </p:ext>
            </p:extLst>
          </p:nvPr>
        </p:nvGraphicFramePr>
        <p:xfrm>
          <a:off x="683568" y="1124744"/>
          <a:ext cx="784887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30520" y="548679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Средства ИКТ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9" y="0"/>
            <a:ext cx="9108281" cy="6858000"/>
          </a:xfrm>
          <a:prstGeom prst="rect">
            <a:avLst/>
          </a:prstGeom>
          <a:noFill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29" y="734039"/>
            <a:ext cx="8143971" cy="5217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2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9" y="0"/>
            <a:ext cx="9108281" cy="6858000"/>
          </a:xfrm>
          <a:prstGeom prst="rect">
            <a:avLst/>
          </a:prstGeom>
          <a:noFill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99" y="332656"/>
            <a:ext cx="8562720" cy="630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0431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1\Documents\Презентации\фоны к презентациям\fon 14\33-1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627" y="2574"/>
            <a:ext cx="910828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8286" y="404663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Основные формы использования ИКТ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работе с родителями: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48" y="1055952"/>
            <a:ext cx="8047037" cy="507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3472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876</Words>
  <Application>Microsoft Office PowerPoint</Application>
  <PresentationFormat>Экран (4:3)</PresentationFormat>
  <Paragraphs>90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</vt:lpstr>
      <vt:lpstr>Wingdings</vt:lpstr>
      <vt:lpstr>Тема Office</vt:lpstr>
      <vt:lpstr>Использование ИКТ  в работе с родителями (законными представителями)</vt:lpstr>
      <vt:lpstr>«Каждый участник образовательного процесса сам решает, идти в ногу  с  будущим или вышагивать пятками назад»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ИКТ  в работе с родителями</dc:title>
  <dc:creator>Юлия Куняшева</dc:creator>
  <cp:lastModifiedBy>Юлия Куняшева</cp:lastModifiedBy>
  <cp:revision>66</cp:revision>
  <dcterms:created xsi:type="dcterms:W3CDTF">2013-11-24T13:10:26Z</dcterms:created>
  <dcterms:modified xsi:type="dcterms:W3CDTF">2020-09-06T22:42:38Z</dcterms:modified>
</cp:coreProperties>
</file>